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314" r:id="rId3"/>
    <p:sldId id="312" r:id="rId5"/>
    <p:sldId id="262" r:id="rId6"/>
    <p:sldId id="385" r:id="rId7"/>
    <p:sldId id="268" r:id="rId8"/>
    <p:sldId id="388" r:id="rId9"/>
    <p:sldId id="389" r:id="rId10"/>
    <p:sldId id="269" r:id="rId11"/>
    <p:sldId id="270" r:id="rId12"/>
    <p:sldId id="272" r:id="rId13"/>
    <p:sldId id="354" r:id="rId14"/>
    <p:sldId id="355" r:id="rId15"/>
    <p:sldId id="356" r:id="rId16"/>
    <p:sldId id="357" r:id="rId17"/>
    <p:sldId id="271" r:id="rId18"/>
    <p:sldId id="273" r:id="rId19"/>
    <p:sldId id="274" r:id="rId20"/>
    <p:sldId id="275" r:id="rId21"/>
    <p:sldId id="276" r:id="rId22"/>
    <p:sldId id="277" r:id="rId23"/>
    <p:sldId id="278" r:id="rId24"/>
    <p:sldId id="279" r:id="rId25"/>
    <p:sldId id="280" r:id="rId26"/>
    <p:sldId id="281" r:id="rId27"/>
    <p:sldId id="387" r:id="rId28"/>
    <p:sldId id="283" r:id="rId29"/>
    <p:sldId id="284" r:id="rId30"/>
    <p:sldId id="285" r:id="rId31"/>
    <p:sldId id="286" r:id="rId32"/>
    <p:sldId id="287" r:id="rId33"/>
    <p:sldId id="289" r:id="rId34"/>
    <p:sldId id="288" r:id="rId35"/>
    <p:sldId id="290" r:id="rId36"/>
    <p:sldId id="291" r:id="rId37"/>
    <p:sldId id="292" r:id="rId38"/>
    <p:sldId id="293" r:id="rId39"/>
    <p:sldId id="294" r:id="rId40"/>
    <p:sldId id="295" r:id="rId41"/>
    <p:sldId id="296" r:id="rId42"/>
    <p:sldId id="297" r:id="rId43"/>
    <p:sldId id="298" r:id="rId44"/>
  </p:sldIdLst>
  <p:sldSz cx="12195175"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EB0"/>
    <a:srgbClr val="FFFFFF"/>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096" autoAdjust="0"/>
  </p:normalViewPr>
  <p:slideViewPr>
    <p:cSldViewPr showGuides="1">
      <p:cViewPr varScale="1">
        <p:scale>
          <a:sx n="63" d="100"/>
          <a:sy n="63" d="100"/>
        </p:scale>
        <p:origin x="912" y="78"/>
      </p:cViewPr>
      <p:guideLst>
        <p:guide orient="horz"/>
        <p:guide pos="3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6.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628078998875"/>
          <c:y val="0"/>
          <c:w val="0.635222279817229"/>
          <c:h val="0.952833250464041"/>
        </c:manualLayout>
      </c:layout>
      <c:doughnutChart>
        <c:varyColors val="1"/>
        <c:ser>
          <c:idx val="0"/>
          <c:order val="0"/>
          <c:explosion val="0"/>
          <c:dPt>
            <c:idx val="0"/>
            <c:bubble3D val="0"/>
            <c:spPr>
              <a:solidFill>
                <a:srgbClr val="2F5EB0"/>
              </a:solidFill>
              <a:ln w="19050">
                <a:solidFill>
                  <a:schemeClr val="lt1"/>
                </a:solidFill>
              </a:ln>
              <a:effectLst>
                <a:innerShdw blurRad="63500" dist="50800" dir="13500000">
                  <a:prstClr val="black">
                    <a:alpha val="50000"/>
                  </a:prstClr>
                </a:innerShdw>
              </a:effectLst>
            </c:spPr>
          </c:dPt>
          <c:dPt>
            <c:idx val="1"/>
            <c:bubble3D val="0"/>
            <c:spPr>
              <a:solidFill>
                <a:schemeClr val="accent1">
                  <a:lumMod val="75000"/>
                  <a:alpha val="38824"/>
                </a:schemeClr>
              </a:solidFill>
              <a:ln w="19050">
                <a:solidFill>
                  <a:schemeClr val="lt1"/>
                </a:solidFill>
              </a:ln>
              <a:effectLst>
                <a:innerShdw blurRad="63500" dist="50800" dir="13500000">
                  <a:prstClr val="black">
                    <a:alpha val="50000"/>
                  </a:prstClr>
                </a:innerShdw>
              </a:effectLst>
            </c:spPr>
          </c:dPt>
          <c:dPt>
            <c:idx val="2"/>
            <c:bubble3D val="0"/>
            <c:spPr>
              <a:solidFill>
                <a:schemeClr val="accent1">
                  <a:lumMod val="60000"/>
                  <a:lumOff val="40000"/>
                  <a:alpha val="65098"/>
                </a:schemeClr>
              </a:solidFill>
              <a:ln w="19050">
                <a:solidFill>
                  <a:schemeClr val="lt1"/>
                </a:solidFill>
              </a:ln>
              <a:effectLst>
                <a:innerShdw blurRad="63500" dist="50800" dir="13500000">
                  <a:prstClr val="black">
                    <a:alpha val="50000"/>
                  </a:prstClr>
                </a:innerShdw>
              </a:effectLst>
            </c:spPr>
          </c:dPt>
          <c:dLbls>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bg1"/>
                    </a:solidFill>
                    <a:latin typeface="方正兰亭黑简体" panose="02000000000000000000" pitchFamily="2" charset="-122"/>
                    <a:ea typeface="方正兰亭黑简体" panose="02000000000000000000" pitchFamily="2" charset="-122"/>
                    <a:cs typeface="+mn-cs"/>
                  </a:defRPr>
                </a:pPr>
              </a:p>
            </c:txPr>
            <c:showLegendKey val="0"/>
            <c:showVal val="0"/>
            <c:showCatName val="0"/>
            <c:showSerName val="0"/>
            <c:showPercent val="1"/>
            <c:showBubbleSize val="0"/>
            <c:showLeaderLines val="0"/>
            <c:extLst>
              <c:ext xmlns:c15="http://schemas.microsoft.com/office/drawing/2012/chart" uri="{CE6537A1-D6FC-4f65-9D91-7224C49458BB}">
                <c15:layout/>
                <c15:showLeaderLines val="0"/>
                <c15:leaderLines/>
              </c:ext>
            </c:extLst>
          </c:dLbls>
          <c:val>
            <c:numRef>
              <c:f>Sheet1!$B$2:$B$4</c:f>
              <c:numCache>
                <c:formatCode>General</c:formatCode>
                <c:ptCount val="3"/>
                <c:pt idx="0">
                  <c:v>8.2</c:v>
                </c:pt>
                <c:pt idx="1">
                  <c:v>3.2</c:v>
                </c:pt>
                <c:pt idx="2">
                  <c:v>1.4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第一季度</c:v>
                      </c:pt>
                      <c:pt idx="1">
                        <c:v>第二季度</c:v>
                      </c:pt>
                      <c:pt idx="2">
                        <c:v>第三季度</c:v>
                      </c:pt>
                    </c:strCache>
                  </c:strRef>
                </c15:cat>
              </c15:filteredCategoryTitle>
            </c:ext>
          </c:extLst>
        </c:ser>
        <c:dLbls>
          <c:showLegendKey val="0"/>
          <c:showVal val="0"/>
          <c:showCatName val="0"/>
          <c:showSerName val="0"/>
          <c:showPercent val="0"/>
          <c:showBubbleSize val="0"/>
          <c:showLeaderLines val="0"/>
        </c:dLbls>
        <c:firstSliceAng val="0"/>
        <c:holeSize val="34"/>
      </c:doughnutChart>
      <c:spPr>
        <a:noFill/>
        <a:ln>
          <a:noFill/>
        </a:ln>
        <a:effectLst/>
      </c:spPr>
    </c:plotArea>
    <c:plotVisOnly val="1"/>
    <c:dispBlanksAs val="gap"/>
    <c:showDLblsOverMax val="0"/>
  </c:chart>
  <c:spPr>
    <a:noFill/>
    <a:ln>
      <a:noFill/>
    </a:ln>
    <a:effectLst/>
  </c:spPr>
  <c:txPr>
    <a:bodyPr/>
    <a:lstStyle/>
    <a:p>
      <a:pPr>
        <a:defRPr lang="zh-CN" sz="2000">
          <a:solidFill>
            <a:schemeClr val="bg1"/>
          </a:solidFill>
          <a:latin typeface="方正兰亭黑简体" panose="02000000000000000000" pitchFamily="2" charset="-122"/>
          <a:ea typeface="方正兰亭黑简体" panose="02000000000000000000" pitchFamily="2" charset="-122"/>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microsoft.com/office/2007/relationships/hdphoto" Target="../media/image2.wdp"/><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extLst>
              <a:ext uri="{BEBA8EAE-BF5A-486C-A8C5-ECC9F3942E4B}">
                <a14:imgProps xmlns:a14="http://schemas.microsoft.com/office/drawing/2010/main">
                  <a14:imgLayer r:embed="rId1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2C373-83E8-404D-A870-0C99071BEBA1}"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microsoft.com/office/2007/relationships/hdphoto" Target="../media/image24.wdp"/><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5175" cy="3686628"/>
          </a:xfrm>
          <a:custGeom>
            <a:avLst/>
            <a:gdLst>
              <a:gd name="connsiteX0" fmla="*/ 0 w 12195175"/>
              <a:gd name="connsiteY0" fmla="*/ 0 h 2060848"/>
              <a:gd name="connsiteX1" fmla="*/ 12195175 w 12195175"/>
              <a:gd name="connsiteY1" fmla="*/ 0 h 2060848"/>
              <a:gd name="connsiteX2" fmla="*/ 12195175 w 12195175"/>
              <a:gd name="connsiteY2" fmla="*/ 2060848 h 2060848"/>
              <a:gd name="connsiteX3" fmla="*/ 0 w 12195175"/>
              <a:gd name="connsiteY3" fmla="*/ 2060848 h 2060848"/>
              <a:gd name="connsiteX4" fmla="*/ 0 w 12195175"/>
              <a:gd name="connsiteY4" fmla="*/ 0 h 2060848"/>
              <a:gd name="connsiteX0-1" fmla="*/ 0 w 12195175"/>
              <a:gd name="connsiteY0-2" fmla="*/ 0 h 2060848"/>
              <a:gd name="connsiteX1-3" fmla="*/ 12195175 w 12195175"/>
              <a:gd name="connsiteY1-4" fmla="*/ 0 h 2060848"/>
              <a:gd name="connsiteX2-5" fmla="*/ 12195175 w 12195175"/>
              <a:gd name="connsiteY2-6" fmla="*/ 2060848 h 2060848"/>
              <a:gd name="connsiteX3-7" fmla="*/ 6096000 w 12195175"/>
              <a:gd name="connsiteY3-8" fmla="*/ 2046514 h 2060848"/>
              <a:gd name="connsiteX4-9" fmla="*/ 0 w 12195175"/>
              <a:gd name="connsiteY4-10" fmla="*/ 2060848 h 2060848"/>
              <a:gd name="connsiteX5" fmla="*/ 0 w 12195175"/>
              <a:gd name="connsiteY5" fmla="*/ 0 h 2060848"/>
              <a:gd name="connsiteX0-11" fmla="*/ 0 w 12195175"/>
              <a:gd name="connsiteY0-12" fmla="*/ 0 h 3686628"/>
              <a:gd name="connsiteX1-13" fmla="*/ 12195175 w 12195175"/>
              <a:gd name="connsiteY1-14" fmla="*/ 0 h 3686628"/>
              <a:gd name="connsiteX2-15" fmla="*/ 12195175 w 12195175"/>
              <a:gd name="connsiteY2-16" fmla="*/ 2060848 h 3686628"/>
              <a:gd name="connsiteX3-17" fmla="*/ 6081486 w 12195175"/>
              <a:gd name="connsiteY3-18" fmla="*/ 3686628 h 3686628"/>
              <a:gd name="connsiteX4-19" fmla="*/ 0 w 12195175"/>
              <a:gd name="connsiteY4-20" fmla="*/ 2060848 h 3686628"/>
              <a:gd name="connsiteX5-21" fmla="*/ 0 w 12195175"/>
              <a:gd name="connsiteY5-22" fmla="*/ 0 h 36866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3686628">
                <a:moveTo>
                  <a:pt x="0" y="0"/>
                </a:moveTo>
                <a:lnTo>
                  <a:pt x="12195175" y="0"/>
                </a:lnTo>
                <a:lnTo>
                  <a:pt x="12195175" y="2060848"/>
                </a:lnTo>
                <a:lnTo>
                  <a:pt x="6081486" y="3686628"/>
                </a:lnTo>
                <a:lnTo>
                  <a:pt x="0" y="2060848"/>
                </a:lnTo>
                <a:lnTo>
                  <a:pt x="0" y="0"/>
                </a:lnTo>
                <a:close/>
              </a:path>
            </a:pathLst>
          </a:custGeom>
          <a:blipFill rotWithShape="1">
            <a:blip r:embed="rId1"/>
            <a:srcRect/>
            <a:stretch>
              <a:fillRect l="-36" t="-81828" r="-36" b="-95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背景音乐 - 纯音乐 - 你是爱 Ppt2.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641506" y="-1014044"/>
            <a:ext cx="609600" cy="609600"/>
          </a:xfrm>
          <a:prstGeom prst="rect">
            <a:avLst/>
          </a:prstGeom>
        </p:spPr>
      </p:pic>
      <p:sp>
        <p:nvSpPr>
          <p:cNvPr id="3" name="矩形 2"/>
          <p:cNvSpPr/>
          <p:nvPr/>
        </p:nvSpPr>
        <p:spPr>
          <a:xfrm>
            <a:off x="0" y="-27384"/>
            <a:ext cx="12195175" cy="2510972"/>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2F5EB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021785"/>
            <a:ext cx="12195175" cy="863599"/>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569195" y="3836066"/>
            <a:ext cx="6984777" cy="1445260"/>
          </a:xfrm>
          <a:prstGeom prst="rect">
            <a:avLst/>
          </a:prstGeom>
          <a:noFill/>
          <a:effectLst/>
        </p:spPr>
        <p:txBody>
          <a:bodyPr wrap="square" rtlCol="0">
            <a:spAutoFit/>
          </a:bodyPr>
          <a:lstStyle/>
          <a:p>
            <a:pPr algn="ctr" fontAlgn="auto">
              <a:spcBef>
                <a:spcPts val="0"/>
              </a:spcBef>
              <a:spcAft>
                <a:spcPts val="0"/>
              </a:spcAft>
              <a:defRPr/>
            </a:pPr>
            <a:r>
              <a:rPr lang="zh-CN" altLang="en-US" sz="44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基于编辑距离与神经网络的英文自动更正</a:t>
            </a:r>
            <a:endParaRPr lang="zh-CN" altLang="en-US" sz="44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圆角矩形 10"/>
          <p:cNvSpPr/>
          <p:nvPr/>
        </p:nvSpPr>
        <p:spPr>
          <a:xfrm>
            <a:off x="4239053" y="5378427"/>
            <a:ext cx="3456382" cy="373132"/>
          </a:xfrm>
          <a:prstGeom prst="roundRect">
            <a:avLst>
              <a:gd name="adj" fmla="val 50000"/>
            </a:avLst>
          </a:prstGeom>
          <a:solidFill>
            <a:schemeClr val="bg1">
              <a:lumMod val="85000"/>
            </a:schemeClr>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12" name="TextBox 7"/>
          <p:cNvSpPr>
            <a:spLocks noChangeArrowheads="1"/>
          </p:cNvSpPr>
          <p:nvPr/>
        </p:nvSpPr>
        <p:spPr bwMode="auto">
          <a:xfrm>
            <a:off x="4704414" y="5426493"/>
            <a:ext cx="2605960"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陈娜</a:t>
            </a:r>
            <a:r>
              <a:rPr lang="en-US" altLang="zh-CN"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郭羽纶</a:t>
            </a:r>
            <a:r>
              <a:rPr lang="en-US" altLang="zh-CN"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蒋德骏</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p:cNvGrpSpPr/>
          <p:nvPr/>
        </p:nvGrpSpPr>
        <p:grpSpPr>
          <a:xfrm>
            <a:off x="4081363" y="5252713"/>
            <a:ext cx="624559" cy="624559"/>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4" name="任意多边形 13"/>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15" name="椭圆 14"/>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16" name="椭圆 15"/>
            <p:cNvSpPr/>
            <p:nvPr/>
          </p:nvSpPr>
          <p:spPr>
            <a:xfrm>
              <a:off x="4710169" y="2738382"/>
              <a:ext cx="2152650" cy="2152648"/>
            </a:xfrm>
            <a:prstGeom prst="ellipse">
              <a:avLst/>
            </a:prstGeom>
            <a:solidFill>
              <a:schemeClr val="bg1">
                <a:lumMod val="85000"/>
              </a:schemeClr>
            </a:solid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grpSp>
      <p:sp>
        <p:nvSpPr>
          <p:cNvPr id="17" name="TextBox 16"/>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9"/>
                                        </p:tgtEl>
                                        <p:attrNameLst>
                                          <p:attrName>ppt_y</p:attrName>
                                        </p:attrNameLst>
                                      </p:cBhvr>
                                      <p:tavLst>
                                        <p:tav tm="0">
                                          <p:val>
                                            <p:strVal val="#ppt_y"/>
                                          </p:val>
                                        </p:tav>
                                        <p:tav tm="100000">
                                          <p:val>
                                            <p:strVal val="#ppt_y"/>
                                          </p:val>
                                        </p:tav>
                                      </p:tavLst>
                                    </p:anim>
                                    <p:anim calcmode="lin" valueType="num">
                                      <p:cBhvr>
                                        <p:cTn id="30"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9"/>
                                        </p:tgtEl>
                                      </p:cBhvr>
                                    </p:animEffect>
                                  </p:childTnLst>
                                </p:cTn>
                              </p:par>
                            </p:childTnLst>
                          </p:cTn>
                        </p:par>
                        <p:par>
                          <p:cTn id="33" fill="hold">
                            <p:stCondLst>
                              <p:cond delay="4350"/>
                            </p:stCondLst>
                            <p:childTnLst>
                              <p:par>
                                <p:cTn id="34" presetID="42"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par>
                          <p:cTn id="39" fill="hold">
                            <p:stCondLst>
                              <p:cond delay="5350"/>
                            </p:stCondLst>
                            <p:childTnLst>
                              <p:par>
                                <p:cTn id="40" presetID="53" presetClass="entr" presetSubtype="16"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par>
                          <p:cTn id="45" fill="hold">
                            <p:stCondLst>
                              <p:cond delay="5850"/>
                            </p:stCondLst>
                            <p:childTnLst>
                              <p:par>
                                <p:cTn id="46" presetID="42" presetClass="path" presetSubtype="0" accel="50000" decel="50000" fill="hold" nodeType="afterEffect">
                                  <p:stCondLst>
                                    <p:cond delay="0"/>
                                  </p:stCondLst>
                                  <p:childTnLst>
                                    <p:animMotion origin="layout" path="M -4.16667E-7 -6.29047E-7 L 0.27669 -0.00347 " pathEditMode="relative" rAng="0" ptsTypes="AA">
                                      <p:cBhvr>
                                        <p:cTn id="47" dur="2000" fill="hold"/>
                                        <p:tgtEl>
                                          <p:spTgt spid="13"/>
                                        </p:tgtEl>
                                        <p:attrNameLst>
                                          <p:attrName>ppt_x</p:attrName>
                                          <p:attrName>ppt_y</p:attrName>
                                        </p:attrNameLst>
                                      </p:cBhvr>
                                      <p:rCtr x="13828" y="-185"/>
                                    </p:animMotion>
                                  </p:childTnLst>
                                </p:cTn>
                              </p:par>
                              <p:par>
                                <p:cTn id="48" presetID="14" presetClass="entr" presetSubtype="10" fill="hold" grpId="0" nodeType="with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785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remove" display="0">
                  <p:stCondLst>
                    <p:cond delay="indefinite"/>
                  </p:stCondLst>
                  <p:endCondLst>
                    <p:cond evt="onStopAudio" delay="0">
                      <p:tgtEl>
                        <p:sldTgt/>
                      </p:tgtEl>
                    </p:cond>
                  </p:endCondLst>
                </p:cTn>
                <p:tgtEl>
                  <p:spTgt spid="30"/>
                </p:tgtEl>
              </p:cMediaNode>
            </p:audio>
          </p:childTnLst>
        </p:cTn>
      </p:par>
    </p:tnLst>
    <p:bldLst>
      <p:bldP spid="4" grpId="0" bldLvl="0" animBg="1"/>
      <p:bldP spid="3" grpId="0" animBg="1"/>
      <p:bldP spid="5" grpId="0" animBg="1"/>
      <p:bldP spid="9" grpId="0"/>
      <p:bldP spid="11" grpId="0" animBg="1"/>
      <p:bldP spid="12" grpId="0" bldLvl="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10</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0740" y="202565"/>
            <a:ext cx="3473450"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编辑距离的实施过程</a:t>
            </a:r>
            <a:r>
              <a:rPr lang="en-US" altLang="zh-CN" dirty="0">
                <a:solidFill>
                  <a:srgbClr val="2F5EB0"/>
                </a:solidFill>
                <a:latin typeface="微软雅黑" panose="020B0503020204020204" pitchFamily="34" charset="-122"/>
                <a:ea typeface="微软雅黑" panose="020B0503020204020204" pitchFamily="34" charset="-122"/>
              </a:rPr>
              <a:t>1</a:t>
            </a:r>
            <a:endParaRPr lang="en-US" altLang="zh-CN" dirty="0">
              <a:solidFill>
                <a:srgbClr val="2F5EB0"/>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7" name="文本框 1"/>
          <p:cNvSpPr txBox="1"/>
          <p:nvPr/>
        </p:nvSpPr>
        <p:spPr>
          <a:xfrm>
            <a:off x="696523" y="1628458"/>
            <a:ext cx="2044843" cy="2861310"/>
          </a:xfrm>
          <a:custGeom>
            <a:avLst/>
            <a:gdLst>
              <a:gd name="T0" fmla="*/ 3891 w 7783"/>
              <a:gd name="T1" fmla="*/ 0 h 10413"/>
              <a:gd name="T2" fmla="*/ 0 w 7783"/>
              <a:gd name="T3" fmla="*/ 3958 h 10413"/>
              <a:gd name="T4" fmla="*/ 226 w 7783"/>
              <a:gd name="T5" fmla="*/ 5292 h 10413"/>
              <a:gd name="T6" fmla="*/ 3641 w 7783"/>
              <a:gd name="T7" fmla="*/ 10257 h 10413"/>
              <a:gd name="T8" fmla="*/ 3684 w 7783"/>
              <a:gd name="T9" fmla="*/ 10300 h 10413"/>
              <a:gd name="T10" fmla="*/ 4140 w 7783"/>
              <a:gd name="T11" fmla="*/ 10257 h 10413"/>
              <a:gd name="T12" fmla="*/ 7553 w 7783"/>
              <a:gd name="T13" fmla="*/ 5301 h 10413"/>
              <a:gd name="T14" fmla="*/ 7783 w 7783"/>
              <a:gd name="T15" fmla="*/ 3958 h 10413"/>
              <a:gd name="T16" fmla="*/ 3891 w 7783"/>
              <a:gd name="T17" fmla="*/ 0 h 10413"/>
              <a:gd name="T18" fmla="*/ 6783 w 7783"/>
              <a:gd name="T19" fmla="*/ 5278 h 10413"/>
              <a:gd name="T20" fmla="*/ 4091 w 7783"/>
              <a:gd name="T21" fmla="*/ 9181 h 10413"/>
              <a:gd name="T22" fmla="*/ 3726 w 7783"/>
              <a:gd name="T23" fmla="*/ 9215 h 10413"/>
              <a:gd name="T24" fmla="*/ 3693 w 7783"/>
              <a:gd name="T25" fmla="*/ 9181 h 10413"/>
              <a:gd name="T26" fmla="*/ 985 w 7783"/>
              <a:gd name="T27" fmla="*/ 5271 h 10413"/>
              <a:gd name="T28" fmla="*/ 779 w 7783"/>
              <a:gd name="T29" fmla="*/ 4205 h 10413"/>
              <a:gd name="T30" fmla="*/ 3891 w 7783"/>
              <a:gd name="T31" fmla="*/ 826 h 10413"/>
              <a:gd name="T32" fmla="*/ 7004 w 7783"/>
              <a:gd name="T33" fmla="*/ 4205 h 10413"/>
              <a:gd name="T34" fmla="*/ 6783 w 7783"/>
              <a:gd name="T35" fmla="*/ 5278 h 10413"/>
              <a:gd name="T36" fmla="*/ 3891 w 7783"/>
              <a:gd name="T37" fmla="*/ 5278 h 10413"/>
              <a:gd name="T38" fmla="*/ 5189 w 7783"/>
              <a:gd name="T39" fmla="*/ 3958 h 10413"/>
              <a:gd name="T40" fmla="*/ 3891 w 7783"/>
              <a:gd name="T41" fmla="*/ 2639 h 10413"/>
              <a:gd name="T42" fmla="*/ 2594 w 7783"/>
              <a:gd name="T43" fmla="*/ 3958 h 10413"/>
              <a:gd name="T44" fmla="*/ 3891 w 7783"/>
              <a:gd name="T45" fmla="*/ 5278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83" h="10413">
                <a:moveTo>
                  <a:pt x="3891" y="0"/>
                </a:moveTo>
                <a:cubicBezTo>
                  <a:pt x="1743" y="0"/>
                  <a:pt x="0" y="1772"/>
                  <a:pt x="0" y="3958"/>
                </a:cubicBezTo>
                <a:cubicBezTo>
                  <a:pt x="0" y="4412"/>
                  <a:pt x="76" y="4863"/>
                  <a:pt x="226" y="5292"/>
                </a:cubicBezTo>
                <a:cubicBezTo>
                  <a:pt x="570" y="6271"/>
                  <a:pt x="1709" y="7925"/>
                  <a:pt x="3641" y="10257"/>
                </a:cubicBezTo>
                <a:cubicBezTo>
                  <a:pt x="3654" y="10272"/>
                  <a:pt x="3669" y="10287"/>
                  <a:pt x="3684" y="10300"/>
                </a:cubicBezTo>
                <a:cubicBezTo>
                  <a:pt x="3821" y="10413"/>
                  <a:pt x="4026" y="10395"/>
                  <a:pt x="4140" y="10257"/>
                </a:cubicBezTo>
                <a:cubicBezTo>
                  <a:pt x="6070" y="7928"/>
                  <a:pt x="7208" y="6276"/>
                  <a:pt x="7553" y="5301"/>
                </a:cubicBezTo>
                <a:cubicBezTo>
                  <a:pt x="7701" y="4882"/>
                  <a:pt x="7783" y="4430"/>
                  <a:pt x="7783" y="3958"/>
                </a:cubicBezTo>
                <a:cubicBezTo>
                  <a:pt x="7783" y="1772"/>
                  <a:pt x="6040" y="0"/>
                  <a:pt x="3891" y="0"/>
                </a:cubicBezTo>
                <a:close/>
                <a:moveTo>
                  <a:pt x="6783" y="5278"/>
                </a:moveTo>
                <a:cubicBezTo>
                  <a:pt x="6506" y="6058"/>
                  <a:pt x="5634" y="7318"/>
                  <a:pt x="4091" y="9181"/>
                </a:cubicBezTo>
                <a:cubicBezTo>
                  <a:pt x="4000" y="9291"/>
                  <a:pt x="3836" y="9307"/>
                  <a:pt x="3726" y="9215"/>
                </a:cubicBezTo>
                <a:cubicBezTo>
                  <a:pt x="3714" y="9205"/>
                  <a:pt x="3703" y="9193"/>
                  <a:pt x="3693" y="9181"/>
                </a:cubicBezTo>
                <a:cubicBezTo>
                  <a:pt x="2145" y="7315"/>
                  <a:pt x="1260" y="6053"/>
                  <a:pt x="985" y="5271"/>
                </a:cubicBezTo>
                <a:cubicBezTo>
                  <a:pt x="865" y="4928"/>
                  <a:pt x="779" y="4567"/>
                  <a:pt x="779" y="4205"/>
                </a:cubicBezTo>
                <a:cubicBezTo>
                  <a:pt x="779" y="2456"/>
                  <a:pt x="2173" y="826"/>
                  <a:pt x="3891" y="826"/>
                </a:cubicBezTo>
                <a:cubicBezTo>
                  <a:pt x="5610" y="826"/>
                  <a:pt x="7004" y="2456"/>
                  <a:pt x="7004" y="4205"/>
                </a:cubicBezTo>
                <a:cubicBezTo>
                  <a:pt x="7004" y="4581"/>
                  <a:pt x="6901" y="4942"/>
                  <a:pt x="6783" y="5278"/>
                </a:cubicBezTo>
                <a:close/>
                <a:moveTo>
                  <a:pt x="3891" y="5278"/>
                </a:moveTo>
                <a:cubicBezTo>
                  <a:pt x="4608" y="5278"/>
                  <a:pt x="5189" y="4687"/>
                  <a:pt x="5189" y="3958"/>
                </a:cubicBezTo>
                <a:cubicBezTo>
                  <a:pt x="5189" y="3230"/>
                  <a:pt x="4609" y="2639"/>
                  <a:pt x="3891" y="2639"/>
                </a:cubicBezTo>
                <a:cubicBezTo>
                  <a:pt x="3174" y="2639"/>
                  <a:pt x="2594" y="3230"/>
                  <a:pt x="2594" y="3958"/>
                </a:cubicBezTo>
                <a:cubicBezTo>
                  <a:pt x="2594" y="4687"/>
                  <a:pt x="3175" y="5278"/>
                  <a:pt x="3891" y="5278"/>
                </a:cubicBezTo>
                <a:close/>
              </a:path>
            </a:pathLst>
          </a:custGeom>
          <a:noFill/>
        </p:spPr>
        <p:txBody>
          <a:bodyPr wrap="square" rtlCol="0">
            <a:spAutoFit/>
          </a:bodyPr>
          <a:p>
            <a:r>
              <a:rPr lang="en-US" altLang="zh-CN" sz="3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打开语料库，取出语料库中的所有单词，并计算其出现的次数。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3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Gutenberg语料库数据（维基词典，英语国家语料库中的最常用单词列表）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3937000" y="1535430"/>
            <a:ext cx="6181725" cy="304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11</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0740" y="202565"/>
            <a:ext cx="3473450"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编辑距离的实施过程</a:t>
            </a:r>
            <a:r>
              <a:rPr lang="en-US" altLang="zh-CN" dirty="0">
                <a:solidFill>
                  <a:srgbClr val="2F5EB0"/>
                </a:solidFill>
                <a:latin typeface="微软雅黑" panose="020B0503020204020204" pitchFamily="34" charset="-122"/>
                <a:ea typeface="微软雅黑" panose="020B0503020204020204" pitchFamily="34" charset="-122"/>
              </a:rPr>
              <a:t>2</a:t>
            </a:r>
            <a:endParaRPr lang="en-US" altLang="zh-CN" dirty="0">
              <a:solidFill>
                <a:srgbClr val="2F5EB0"/>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7" name="文本框 1"/>
          <p:cNvSpPr txBox="1"/>
          <p:nvPr/>
        </p:nvSpPr>
        <p:spPr>
          <a:xfrm>
            <a:off x="696523" y="1628458"/>
            <a:ext cx="2044843" cy="2306955"/>
          </a:xfrm>
          <a:custGeom>
            <a:avLst/>
            <a:gdLst>
              <a:gd name="T0" fmla="*/ 3891 w 7783"/>
              <a:gd name="T1" fmla="*/ 0 h 10413"/>
              <a:gd name="T2" fmla="*/ 0 w 7783"/>
              <a:gd name="T3" fmla="*/ 3958 h 10413"/>
              <a:gd name="T4" fmla="*/ 226 w 7783"/>
              <a:gd name="T5" fmla="*/ 5292 h 10413"/>
              <a:gd name="T6" fmla="*/ 3641 w 7783"/>
              <a:gd name="T7" fmla="*/ 10257 h 10413"/>
              <a:gd name="T8" fmla="*/ 3684 w 7783"/>
              <a:gd name="T9" fmla="*/ 10300 h 10413"/>
              <a:gd name="T10" fmla="*/ 4140 w 7783"/>
              <a:gd name="T11" fmla="*/ 10257 h 10413"/>
              <a:gd name="T12" fmla="*/ 7553 w 7783"/>
              <a:gd name="T13" fmla="*/ 5301 h 10413"/>
              <a:gd name="T14" fmla="*/ 7783 w 7783"/>
              <a:gd name="T15" fmla="*/ 3958 h 10413"/>
              <a:gd name="T16" fmla="*/ 3891 w 7783"/>
              <a:gd name="T17" fmla="*/ 0 h 10413"/>
              <a:gd name="T18" fmla="*/ 6783 w 7783"/>
              <a:gd name="T19" fmla="*/ 5278 h 10413"/>
              <a:gd name="T20" fmla="*/ 4091 w 7783"/>
              <a:gd name="T21" fmla="*/ 9181 h 10413"/>
              <a:gd name="T22" fmla="*/ 3726 w 7783"/>
              <a:gd name="T23" fmla="*/ 9215 h 10413"/>
              <a:gd name="T24" fmla="*/ 3693 w 7783"/>
              <a:gd name="T25" fmla="*/ 9181 h 10413"/>
              <a:gd name="T26" fmla="*/ 985 w 7783"/>
              <a:gd name="T27" fmla="*/ 5271 h 10413"/>
              <a:gd name="T28" fmla="*/ 779 w 7783"/>
              <a:gd name="T29" fmla="*/ 4205 h 10413"/>
              <a:gd name="T30" fmla="*/ 3891 w 7783"/>
              <a:gd name="T31" fmla="*/ 826 h 10413"/>
              <a:gd name="T32" fmla="*/ 7004 w 7783"/>
              <a:gd name="T33" fmla="*/ 4205 h 10413"/>
              <a:gd name="T34" fmla="*/ 6783 w 7783"/>
              <a:gd name="T35" fmla="*/ 5278 h 10413"/>
              <a:gd name="T36" fmla="*/ 3891 w 7783"/>
              <a:gd name="T37" fmla="*/ 5278 h 10413"/>
              <a:gd name="T38" fmla="*/ 5189 w 7783"/>
              <a:gd name="T39" fmla="*/ 3958 h 10413"/>
              <a:gd name="T40" fmla="*/ 3891 w 7783"/>
              <a:gd name="T41" fmla="*/ 2639 h 10413"/>
              <a:gd name="T42" fmla="*/ 2594 w 7783"/>
              <a:gd name="T43" fmla="*/ 3958 h 10413"/>
              <a:gd name="T44" fmla="*/ 3891 w 7783"/>
              <a:gd name="T45" fmla="*/ 5278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83" h="10413">
                <a:moveTo>
                  <a:pt x="3891" y="0"/>
                </a:moveTo>
                <a:cubicBezTo>
                  <a:pt x="1743" y="0"/>
                  <a:pt x="0" y="1772"/>
                  <a:pt x="0" y="3958"/>
                </a:cubicBezTo>
                <a:cubicBezTo>
                  <a:pt x="0" y="4412"/>
                  <a:pt x="76" y="4863"/>
                  <a:pt x="226" y="5292"/>
                </a:cubicBezTo>
                <a:cubicBezTo>
                  <a:pt x="570" y="6271"/>
                  <a:pt x="1709" y="7925"/>
                  <a:pt x="3641" y="10257"/>
                </a:cubicBezTo>
                <a:cubicBezTo>
                  <a:pt x="3654" y="10272"/>
                  <a:pt x="3669" y="10287"/>
                  <a:pt x="3684" y="10300"/>
                </a:cubicBezTo>
                <a:cubicBezTo>
                  <a:pt x="3821" y="10413"/>
                  <a:pt x="4026" y="10395"/>
                  <a:pt x="4140" y="10257"/>
                </a:cubicBezTo>
                <a:cubicBezTo>
                  <a:pt x="6070" y="7928"/>
                  <a:pt x="7208" y="6276"/>
                  <a:pt x="7553" y="5301"/>
                </a:cubicBezTo>
                <a:cubicBezTo>
                  <a:pt x="7701" y="4882"/>
                  <a:pt x="7783" y="4430"/>
                  <a:pt x="7783" y="3958"/>
                </a:cubicBezTo>
                <a:cubicBezTo>
                  <a:pt x="7783" y="1772"/>
                  <a:pt x="6040" y="0"/>
                  <a:pt x="3891" y="0"/>
                </a:cubicBezTo>
                <a:close/>
                <a:moveTo>
                  <a:pt x="6783" y="5278"/>
                </a:moveTo>
                <a:cubicBezTo>
                  <a:pt x="6506" y="6058"/>
                  <a:pt x="5634" y="7318"/>
                  <a:pt x="4091" y="9181"/>
                </a:cubicBezTo>
                <a:cubicBezTo>
                  <a:pt x="4000" y="9291"/>
                  <a:pt x="3836" y="9307"/>
                  <a:pt x="3726" y="9215"/>
                </a:cubicBezTo>
                <a:cubicBezTo>
                  <a:pt x="3714" y="9205"/>
                  <a:pt x="3703" y="9193"/>
                  <a:pt x="3693" y="9181"/>
                </a:cubicBezTo>
                <a:cubicBezTo>
                  <a:pt x="2145" y="7315"/>
                  <a:pt x="1260" y="6053"/>
                  <a:pt x="985" y="5271"/>
                </a:cubicBezTo>
                <a:cubicBezTo>
                  <a:pt x="865" y="4928"/>
                  <a:pt x="779" y="4567"/>
                  <a:pt x="779" y="4205"/>
                </a:cubicBezTo>
                <a:cubicBezTo>
                  <a:pt x="779" y="2456"/>
                  <a:pt x="2173" y="826"/>
                  <a:pt x="3891" y="826"/>
                </a:cubicBezTo>
                <a:cubicBezTo>
                  <a:pt x="5610" y="826"/>
                  <a:pt x="7004" y="2456"/>
                  <a:pt x="7004" y="4205"/>
                </a:cubicBezTo>
                <a:cubicBezTo>
                  <a:pt x="7004" y="4581"/>
                  <a:pt x="6901" y="4942"/>
                  <a:pt x="6783" y="5278"/>
                </a:cubicBezTo>
                <a:close/>
                <a:moveTo>
                  <a:pt x="3891" y="5278"/>
                </a:moveTo>
                <a:cubicBezTo>
                  <a:pt x="4608" y="5278"/>
                  <a:pt x="5189" y="4687"/>
                  <a:pt x="5189" y="3958"/>
                </a:cubicBezTo>
                <a:cubicBezTo>
                  <a:pt x="5189" y="3230"/>
                  <a:pt x="4609" y="2639"/>
                  <a:pt x="3891" y="2639"/>
                </a:cubicBezTo>
                <a:cubicBezTo>
                  <a:pt x="3174" y="2639"/>
                  <a:pt x="2594" y="3230"/>
                  <a:pt x="2594" y="3958"/>
                </a:cubicBezTo>
                <a:cubicBezTo>
                  <a:pt x="2594" y="4687"/>
                  <a:pt x="3175" y="5278"/>
                  <a:pt x="3891" y="5278"/>
                </a:cubicBezTo>
                <a:close/>
              </a:path>
            </a:pathLst>
          </a:custGeom>
          <a:noFill/>
        </p:spPr>
        <p:txBody>
          <a:bodyPr wrap="square" rtlCol="0">
            <a:spAutoFit/>
          </a:bodyPr>
          <a:p>
            <a:r>
              <a:rPr lang="en-US" altLang="zh-CN" sz="3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创建一个单词纠错函数，其中correct_match参数是一个回调函数，来执行对匹配到的单词的操作</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21100" y="908685"/>
            <a:ext cx="5202555" cy="49657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12</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0740" y="202565"/>
            <a:ext cx="3473450"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编辑距离的实施过程</a:t>
            </a:r>
            <a:r>
              <a:rPr lang="en-US" altLang="zh-CN" dirty="0">
                <a:solidFill>
                  <a:srgbClr val="2F5EB0"/>
                </a:solidFill>
                <a:latin typeface="微软雅黑" panose="020B0503020204020204" pitchFamily="34" charset="-122"/>
                <a:ea typeface="微软雅黑" panose="020B0503020204020204" pitchFamily="34" charset="-122"/>
              </a:rPr>
              <a:t>3</a:t>
            </a:r>
            <a:endParaRPr lang="en-US" altLang="zh-CN" dirty="0">
              <a:solidFill>
                <a:srgbClr val="2F5EB0"/>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7" name="文本框 1"/>
          <p:cNvSpPr txBox="1"/>
          <p:nvPr/>
        </p:nvSpPr>
        <p:spPr>
          <a:xfrm>
            <a:off x="696523" y="1628458"/>
            <a:ext cx="2044843" cy="2306955"/>
          </a:xfrm>
          <a:custGeom>
            <a:avLst/>
            <a:gdLst>
              <a:gd name="T0" fmla="*/ 3891 w 7783"/>
              <a:gd name="T1" fmla="*/ 0 h 10413"/>
              <a:gd name="T2" fmla="*/ 0 w 7783"/>
              <a:gd name="T3" fmla="*/ 3958 h 10413"/>
              <a:gd name="T4" fmla="*/ 226 w 7783"/>
              <a:gd name="T5" fmla="*/ 5292 h 10413"/>
              <a:gd name="T6" fmla="*/ 3641 w 7783"/>
              <a:gd name="T7" fmla="*/ 10257 h 10413"/>
              <a:gd name="T8" fmla="*/ 3684 w 7783"/>
              <a:gd name="T9" fmla="*/ 10300 h 10413"/>
              <a:gd name="T10" fmla="*/ 4140 w 7783"/>
              <a:gd name="T11" fmla="*/ 10257 h 10413"/>
              <a:gd name="T12" fmla="*/ 7553 w 7783"/>
              <a:gd name="T13" fmla="*/ 5301 h 10413"/>
              <a:gd name="T14" fmla="*/ 7783 w 7783"/>
              <a:gd name="T15" fmla="*/ 3958 h 10413"/>
              <a:gd name="T16" fmla="*/ 3891 w 7783"/>
              <a:gd name="T17" fmla="*/ 0 h 10413"/>
              <a:gd name="T18" fmla="*/ 6783 w 7783"/>
              <a:gd name="T19" fmla="*/ 5278 h 10413"/>
              <a:gd name="T20" fmla="*/ 4091 w 7783"/>
              <a:gd name="T21" fmla="*/ 9181 h 10413"/>
              <a:gd name="T22" fmla="*/ 3726 w 7783"/>
              <a:gd name="T23" fmla="*/ 9215 h 10413"/>
              <a:gd name="T24" fmla="*/ 3693 w 7783"/>
              <a:gd name="T25" fmla="*/ 9181 h 10413"/>
              <a:gd name="T26" fmla="*/ 985 w 7783"/>
              <a:gd name="T27" fmla="*/ 5271 h 10413"/>
              <a:gd name="T28" fmla="*/ 779 w 7783"/>
              <a:gd name="T29" fmla="*/ 4205 h 10413"/>
              <a:gd name="T30" fmla="*/ 3891 w 7783"/>
              <a:gd name="T31" fmla="*/ 826 h 10413"/>
              <a:gd name="T32" fmla="*/ 7004 w 7783"/>
              <a:gd name="T33" fmla="*/ 4205 h 10413"/>
              <a:gd name="T34" fmla="*/ 6783 w 7783"/>
              <a:gd name="T35" fmla="*/ 5278 h 10413"/>
              <a:gd name="T36" fmla="*/ 3891 w 7783"/>
              <a:gd name="T37" fmla="*/ 5278 h 10413"/>
              <a:gd name="T38" fmla="*/ 5189 w 7783"/>
              <a:gd name="T39" fmla="*/ 3958 h 10413"/>
              <a:gd name="T40" fmla="*/ 3891 w 7783"/>
              <a:gd name="T41" fmla="*/ 2639 h 10413"/>
              <a:gd name="T42" fmla="*/ 2594 w 7783"/>
              <a:gd name="T43" fmla="*/ 3958 h 10413"/>
              <a:gd name="T44" fmla="*/ 3891 w 7783"/>
              <a:gd name="T45" fmla="*/ 5278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83" h="10413">
                <a:moveTo>
                  <a:pt x="3891" y="0"/>
                </a:moveTo>
                <a:cubicBezTo>
                  <a:pt x="1743" y="0"/>
                  <a:pt x="0" y="1772"/>
                  <a:pt x="0" y="3958"/>
                </a:cubicBezTo>
                <a:cubicBezTo>
                  <a:pt x="0" y="4412"/>
                  <a:pt x="76" y="4863"/>
                  <a:pt x="226" y="5292"/>
                </a:cubicBezTo>
                <a:cubicBezTo>
                  <a:pt x="570" y="6271"/>
                  <a:pt x="1709" y="7925"/>
                  <a:pt x="3641" y="10257"/>
                </a:cubicBezTo>
                <a:cubicBezTo>
                  <a:pt x="3654" y="10272"/>
                  <a:pt x="3669" y="10287"/>
                  <a:pt x="3684" y="10300"/>
                </a:cubicBezTo>
                <a:cubicBezTo>
                  <a:pt x="3821" y="10413"/>
                  <a:pt x="4026" y="10395"/>
                  <a:pt x="4140" y="10257"/>
                </a:cubicBezTo>
                <a:cubicBezTo>
                  <a:pt x="6070" y="7928"/>
                  <a:pt x="7208" y="6276"/>
                  <a:pt x="7553" y="5301"/>
                </a:cubicBezTo>
                <a:cubicBezTo>
                  <a:pt x="7701" y="4882"/>
                  <a:pt x="7783" y="4430"/>
                  <a:pt x="7783" y="3958"/>
                </a:cubicBezTo>
                <a:cubicBezTo>
                  <a:pt x="7783" y="1772"/>
                  <a:pt x="6040" y="0"/>
                  <a:pt x="3891" y="0"/>
                </a:cubicBezTo>
                <a:close/>
                <a:moveTo>
                  <a:pt x="6783" y="5278"/>
                </a:moveTo>
                <a:cubicBezTo>
                  <a:pt x="6506" y="6058"/>
                  <a:pt x="5634" y="7318"/>
                  <a:pt x="4091" y="9181"/>
                </a:cubicBezTo>
                <a:cubicBezTo>
                  <a:pt x="4000" y="9291"/>
                  <a:pt x="3836" y="9307"/>
                  <a:pt x="3726" y="9215"/>
                </a:cubicBezTo>
                <a:cubicBezTo>
                  <a:pt x="3714" y="9205"/>
                  <a:pt x="3703" y="9193"/>
                  <a:pt x="3693" y="9181"/>
                </a:cubicBezTo>
                <a:cubicBezTo>
                  <a:pt x="2145" y="7315"/>
                  <a:pt x="1260" y="6053"/>
                  <a:pt x="985" y="5271"/>
                </a:cubicBezTo>
                <a:cubicBezTo>
                  <a:pt x="865" y="4928"/>
                  <a:pt x="779" y="4567"/>
                  <a:pt x="779" y="4205"/>
                </a:cubicBezTo>
                <a:cubicBezTo>
                  <a:pt x="779" y="2456"/>
                  <a:pt x="2173" y="826"/>
                  <a:pt x="3891" y="826"/>
                </a:cubicBezTo>
                <a:cubicBezTo>
                  <a:pt x="5610" y="826"/>
                  <a:pt x="7004" y="2456"/>
                  <a:pt x="7004" y="4205"/>
                </a:cubicBezTo>
                <a:cubicBezTo>
                  <a:pt x="7004" y="4581"/>
                  <a:pt x="6901" y="4942"/>
                  <a:pt x="6783" y="5278"/>
                </a:cubicBezTo>
                <a:close/>
                <a:moveTo>
                  <a:pt x="3891" y="5278"/>
                </a:moveTo>
                <a:cubicBezTo>
                  <a:pt x="4608" y="5278"/>
                  <a:pt x="5189" y="4687"/>
                  <a:pt x="5189" y="3958"/>
                </a:cubicBezTo>
                <a:cubicBezTo>
                  <a:pt x="5189" y="3230"/>
                  <a:pt x="4609" y="2639"/>
                  <a:pt x="3891" y="2639"/>
                </a:cubicBezTo>
                <a:cubicBezTo>
                  <a:pt x="3174" y="2639"/>
                  <a:pt x="2594" y="3230"/>
                  <a:pt x="2594" y="3958"/>
                </a:cubicBezTo>
                <a:cubicBezTo>
                  <a:pt x="2594" y="4687"/>
                  <a:pt x="3175" y="5278"/>
                  <a:pt x="3891" y="5278"/>
                </a:cubicBezTo>
                <a:close/>
              </a:path>
            </a:pathLst>
          </a:custGeom>
          <a:noFill/>
        </p:spPr>
        <p:txBody>
          <a:bodyPr wrap="square" rtlCol="0">
            <a:spAutoFit/>
          </a:bodyPr>
          <a:p>
            <a:r>
              <a:rPr lang="en-US" altLang="zh-CN" sz="3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编写correct函数，其中edits0、edits1、edits2这三个函数分别是返回的单词与输入单词的编辑距离为0、1、2</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505200" y="660400"/>
            <a:ext cx="6560820" cy="57531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0740" y="202565"/>
            <a:ext cx="3473450"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编辑距离的实施过程</a:t>
            </a:r>
            <a:r>
              <a:rPr lang="en-US" altLang="zh-CN" dirty="0">
                <a:solidFill>
                  <a:srgbClr val="2F5EB0"/>
                </a:solidFill>
                <a:latin typeface="微软雅黑" panose="020B0503020204020204" pitchFamily="34" charset="-122"/>
                <a:ea typeface="微软雅黑" panose="020B0503020204020204" pitchFamily="34" charset="-122"/>
              </a:rPr>
              <a:t>4</a:t>
            </a:r>
            <a:endParaRPr lang="en-US" altLang="zh-CN" dirty="0">
              <a:solidFill>
                <a:srgbClr val="2F5EB0"/>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7" name="文本框 1"/>
          <p:cNvSpPr txBox="1"/>
          <p:nvPr/>
        </p:nvSpPr>
        <p:spPr>
          <a:xfrm>
            <a:off x="392430" y="1628775"/>
            <a:ext cx="2348865" cy="3969385"/>
          </a:xfrm>
          <a:custGeom>
            <a:avLst/>
            <a:gdLst>
              <a:gd name="T0" fmla="*/ 3891 w 7783"/>
              <a:gd name="T1" fmla="*/ 0 h 10413"/>
              <a:gd name="T2" fmla="*/ 0 w 7783"/>
              <a:gd name="T3" fmla="*/ 3958 h 10413"/>
              <a:gd name="T4" fmla="*/ 226 w 7783"/>
              <a:gd name="T5" fmla="*/ 5292 h 10413"/>
              <a:gd name="T6" fmla="*/ 3641 w 7783"/>
              <a:gd name="T7" fmla="*/ 10257 h 10413"/>
              <a:gd name="T8" fmla="*/ 3684 w 7783"/>
              <a:gd name="T9" fmla="*/ 10300 h 10413"/>
              <a:gd name="T10" fmla="*/ 4140 w 7783"/>
              <a:gd name="T11" fmla="*/ 10257 h 10413"/>
              <a:gd name="T12" fmla="*/ 7553 w 7783"/>
              <a:gd name="T13" fmla="*/ 5301 h 10413"/>
              <a:gd name="T14" fmla="*/ 7783 w 7783"/>
              <a:gd name="T15" fmla="*/ 3958 h 10413"/>
              <a:gd name="T16" fmla="*/ 3891 w 7783"/>
              <a:gd name="T17" fmla="*/ 0 h 10413"/>
              <a:gd name="T18" fmla="*/ 6783 w 7783"/>
              <a:gd name="T19" fmla="*/ 5278 h 10413"/>
              <a:gd name="T20" fmla="*/ 4091 w 7783"/>
              <a:gd name="T21" fmla="*/ 9181 h 10413"/>
              <a:gd name="T22" fmla="*/ 3726 w 7783"/>
              <a:gd name="T23" fmla="*/ 9215 h 10413"/>
              <a:gd name="T24" fmla="*/ 3693 w 7783"/>
              <a:gd name="T25" fmla="*/ 9181 h 10413"/>
              <a:gd name="T26" fmla="*/ 985 w 7783"/>
              <a:gd name="T27" fmla="*/ 5271 h 10413"/>
              <a:gd name="T28" fmla="*/ 779 w 7783"/>
              <a:gd name="T29" fmla="*/ 4205 h 10413"/>
              <a:gd name="T30" fmla="*/ 3891 w 7783"/>
              <a:gd name="T31" fmla="*/ 826 h 10413"/>
              <a:gd name="T32" fmla="*/ 7004 w 7783"/>
              <a:gd name="T33" fmla="*/ 4205 h 10413"/>
              <a:gd name="T34" fmla="*/ 6783 w 7783"/>
              <a:gd name="T35" fmla="*/ 5278 h 10413"/>
              <a:gd name="T36" fmla="*/ 3891 w 7783"/>
              <a:gd name="T37" fmla="*/ 5278 h 10413"/>
              <a:gd name="T38" fmla="*/ 5189 w 7783"/>
              <a:gd name="T39" fmla="*/ 3958 h 10413"/>
              <a:gd name="T40" fmla="*/ 3891 w 7783"/>
              <a:gd name="T41" fmla="*/ 2639 h 10413"/>
              <a:gd name="T42" fmla="*/ 2594 w 7783"/>
              <a:gd name="T43" fmla="*/ 3958 h 10413"/>
              <a:gd name="T44" fmla="*/ 3891 w 7783"/>
              <a:gd name="T45" fmla="*/ 5278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83" h="10413">
                <a:moveTo>
                  <a:pt x="3891" y="0"/>
                </a:moveTo>
                <a:cubicBezTo>
                  <a:pt x="1743" y="0"/>
                  <a:pt x="0" y="1772"/>
                  <a:pt x="0" y="3958"/>
                </a:cubicBezTo>
                <a:cubicBezTo>
                  <a:pt x="0" y="4412"/>
                  <a:pt x="76" y="4863"/>
                  <a:pt x="226" y="5292"/>
                </a:cubicBezTo>
                <a:cubicBezTo>
                  <a:pt x="570" y="6271"/>
                  <a:pt x="1709" y="7925"/>
                  <a:pt x="3641" y="10257"/>
                </a:cubicBezTo>
                <a:cubicBezTo>
                  <a:pt x="3654" y="10272"/>
                  <a:pt x="3669" y="10287"/>
                  <a:pt x="3684" y="10300"/>
                </a:cubicBezTo>
                <a:cubicBezTo>
                  <a:pt x="3821" y="10413"/>
                  <a:pt x="4026" y="10395"/>
                  <a:pt x="4140" y="10257"/>
                </a:cubicBezTo>
                <a:cubicBezTo>
                  <a:pt x="6070" y="7928"/>
                  <a:pt x="7208" y="6276"/>
                  <a:pt x="7553" y="5301"/>
                </a:cubicBezTo>
                <a:cubicBezTo>
                  <a:pt x="7701" y="4882"/>
                  <a:pt x="7783" y="4430"/>
                  <a:pt x="7783" y="3958"/>
                </a:cubicBezTo>
                <a:cubicBezTo>
                  <a:pt x="7783" y="1772"/>
                  <a:pt x="6040" y="0"/>
                  <a:pt x="3891" y="0"/>
                </a:cubicBezTo>
                <a:close/>
                <a:moveTo>
                  <a:pt x="6783" y="5278"/>
                </a:moveTo>
                <a:cubicBezTo>
                  <a:pt x="6506" y="6058"/>
                  <a:pt x="5634" y="7318"/>
                  <a:pt x="4091" y="9181"/>
                </a:cubicBezTo>
                <a:cubicBezTo>
                  <a:pt x="4000" y="9291"/>
                  <a:pt x="3836" y="9307"/>
                  <a:pt x="3726" y="9215"/>
                </a:cubicBezTo>
                <a:cubicBezTo>
                  <a:pt x="3714" y="9205"/>
                  <a:pt x="3703" y="9193"/>
                  <a:pt x="3693" y="9181"/>
                </a:cubicBezTo>
                <a:cubicBezTo>
                  <a:pt x="2145" y="7315"/>
                  <a:pt x="1260" y="6053"/>
                  <a:pt x="985" y="5271"/>
                </a:cubicBezTo>
                <a:cubicBezTo>
                  <a:pt x="865" y="4928"/>
                  <a:pt x="779" y="4567"/>
                  <a:pt x="779" y="4205"/>
                </a:cubicBezTo>
                <a:cubicBezTo>
                  <a:pt x="779" y="2456"/>
                  <a:pt x="2173" y="826"/>
                  <a:pt x="3891" y="826"/>
                </a:cubicBezTo>
                <a:cubicBezTo>
                  <a:pt x="5610" y="826"/>
                  <a:pt x="7004" y="2456"/>
                  <a:pt x="7004" y="4205"/>
                </a:cubicBezTo>
                <a:cubicBezTo>
                  <a:pt x="7004" y="4581"/>
                  <a:pt x="6901" y="4942"/>
                  <a:pt x="6783" y="5278"/>
                </a:cubicBezTo>
                <a:close/>
                <a:moveTo>
                  <a:pt x="3891" y="5278"/>
                </a:moveTo>
                <a:cubicBezTo>
                  <a:pt x="4608" y="5278"/>
                  <a:pt x="5189" y="4687"/>
                  <a:pt x="5189" y="3958"/>
                </a:cubicBezTo>
                <a:cubicBezTo>
                  <a:pt x="5189" y="3230"/>
                  <a:pt x="4609" y="2639"/>
                  <a:pt x="3891" y="2639"/>
                </a:cubicBezTo>
                <a:cubicBezTo>
                  <a:pt x="3174" y="2639"/>
                  <a:pt x="2594" y="3230"/>
                  <a:pt x="2594" y="3958"/>
                </a:cubicBezTo>
                <a:cubicBezTo>
                  <a:pt x="2594" y="4687"/>
                  <a:pt x="3175" y="5278"/>
                  <a:pt x="3891" y="5278"/>
                </a:cubicBezTo>
                <a:close/>
              </a:path>
            </a:pathLst>
          </a:custGeom>
          <a:noFill/>
        </p:spPr>
        <p:txBody>
          <a:bodyPr wrap="square" rtlCol="0">
            <a:spAutoFit/>
          </a:bodyPr>
          <a:p>
            <a:r>
              <a:rPr lang="en-US" altLang="zh-CN" sz="3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correct函数是用来判断输入单词的最佳正确拼写的函数，candidates变量保存符合</a:t>
            </a:r>
            <a:r>
              <a:rPr lang="zh-CN" altLang="en-US">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出现在语料库</a:t>
            </a:r>
            <a:r>
              <a:rPr lang="zh-CN" altLang="en-US">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编辑距离最小</a:t>
            </a:r>
            <a:r>
              <a:rPr lang="zh-CN" altLang="en-US">
                <a:latin typeface="微软雅黑" panose="020B0503020204020204" pitchFamily="34" charset="-122"/>
                <a:ea typeface="微软雅黑" panose="020B0503020204020204" pitchFamily="34" charset="-122"/>
                <a:cs typeface="微软雅黑" panose="020B0503020204020204" pitchFamily="34" charset="-122"/>
              </a:rPr>
              <a:t>这两个条件的单词，correct函数最终会输出candidates变量存储的单词中频次最高的那个单词，最终完成单词的更正</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145155" y="1124585"/>
            <a:ext cx="7566025" cy="39846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0740" y="202565"/>
            <a:ext cx="3896995" cy="345440"/>
          </a:xfrm>
          <a:prstGeom prst="rect">
            <a:avLst/>
          </a:prstGeom>
          <a:noFill/>
        </p:spPr>
        <p:txBody>
          <a:bodyPr wrap="square" lIns="68580" tIns="34290" rIns="68580" bIns="34290" rtlCol="0">
            <a:spAutoFit/>
          </a:bodyPr>
          <a:lstStyle/>
          <a:p>
            <a:pPr marL="0" lvl="1"/>
            <a:r>
              <a:rPr lang="zh-CN" dirty="0">
                <a:solidFill>
                  <a:srgbClr val="2F5EB0"/>
                </a:solidFill>
                <a:latin typeface="微软雅黑" panose="020B0503020204020204" pitchFamily="34" charset="-122"/>
                <a:ea typeface="微软雅黑" panose="020B0503020204020204" pitchFamily="34" charset="-122"/>
                <a:sym typeface="+mn-ea"/>
              </a:rPr>
              <a:t>结果分析</a:t>
            </a:r>
            <a:endParaRPr lang="zh-CN" dirty="0">
              <a:solidFill>
                <a:srgbClr val="2F5EB0"/>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7" name="文本框 1"/>
          <p:cNvSpPr txBox="1"/>
          <p:nvPr/>
        </p:nvSpPr>
        <p:spPr>
          <a:xfrm>
            <a:off x="480695" y="1106170"/>
            <a:ext cx="2348865" cy="4246245"/>
          </a:xfrm>
          <a:custGeom>
            <a:avLst/>
            <a:gdLst>
              <a:gd name="T0" fmla="*/ 3891 w 7783"/>
              <a:gd name="T1" fmla="*/ 0 h 10413"/>
              <a:gd name="T2" fmla="*/ 0 w 7783"/>
              <a:gd name="T3" fmla="*/ 3958 h 10413"/>
              <a:gd name="T4" fmla="*/ 226 w 7783"/>
              <a:gd name="T5" fmla="*/ 5292 h 10413"/>
              <a:gd name="T6" fmla="*/ 3641 w 7783"/>
              <a:gd name="T7" fmla="*/ 10257 h 10413"/>
              <a:gd name="T8" fmla="*/ 3684 w 7783"/>
              <a:gd name="T9" fmla="*/ 10300 h 10413"/>
              <a:gd name="T10" fmla="*/ 4140 w 7783"/>
              <a:gd name="T11" fmla="*/ 10257 h 10413"/>
              <a:gd name="T12" fmla="*/ 7553 w 7783"/>
              <a:gd name="T13" fmla="*/ 5301 h 10413"/>
              <a:gd name="T14" fmla="*/ 7783 w 7783"/>
              <a:gd name="T15" fmla="*/ 3958 h 10413"/>
              <a:gd name="T16" fmla="*/ 3891 w 7783"/>
              <a:gd name="T17" fmla="*/ 0 h 10413"/>
              <a:gd name="T18" fmla="*/ 6783 w 7783"/>
              <a:gd name="T19" fmla="*/ 5278 h 10413"/>
              <a:gd name="T20" fmla="*/ 4091 w 7783"/>
              <a:gd name="T21" fmla="*/ 9181 h 10413"/>
              <a:gd name="T22" fmla="*/ 3726 w 7783"/>
              <a:gd name="T23" fmla="*/ 9215 h 10413"/>
              <a:gd name="T24" fmla="*/ 3693 w 7783"/>
              <a:gd name="T25" fmla="*/ 9181 h 10413"/>
              <a:gd name="T26" fmla="*/ 985 w 7783"/>
              <a:gd name="T27" fmla="*/ 5271 h 10413"/>
              <a:gd name="T28" fmla="*/ 779 w 7783"/>
              <a:gd name="T29" fmla="*/ 4205 h 10413"/>
              <a:gd name="T30" fmla="*/ 3891 w 7783"/>
              <a:gd name="T31" fmla="*/ 826 h 10413"/>
              <a:gd name="T32" fmla="*/ 7004 w 7783"/>
              <a:gd name="T33" fmla="*/ 4205 h 10413"/>
              <a:gd name="T34" fmla="*/ 6783 w 7783"/>
              <a:gd name="T35" fmla="*/ 5278 h 10413"/>
              <a:gd name="T36" fmla="*/ 3891 w 7783"/>
              <a:gd name="T37" fmla="*/ 5278 h 10413"/>
              <a:gd name="T38" fmla="*/ 5189 w 7783"/>
              <a:gd name="T39" fmla="*/ 3958 h 10413"/>
              <a:gd name="T40" fmla="*/ 3891 w 7783"/>
              <a:gd name="T41" fmla="*/ 2639 h 10413"/>
              <a:gd name="T42" fmla="*/ 2594 w 7783"/>
              <a:gd name="T43" fmla="*/ 3958 h 10413"/>
              <a:gd name="T44" fmla="*/ 3891 w 7783"/>
              <a:gd name="T45" fmla="*/ 5278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83" h="10413">
                <a:moveTo>
                  <a:pt x="3891" y="0"/>
                </a:moveTo>
                <a:cubicBezTo>
                  <a:pt x="1743" y="0"/>
                  <a:pt x="0" y="1772"/>
                  <a:pt x="0" y="3958"/>
                </a:cubicBezTo>
                <a:cubicBezTo>
                  <a:pt x="0" y="4412"/>
                  <a:pt x="76" y="4863"/>
                  <a:pt x="226" y="5292"/>
                </a:cubicBezTo>
                <a:cubicBezTo>
                  <a:pt x="570" y="6271"/>
                  <a:pt x="1709" y="7925"/>
                  <a:pt x="3641" y="10257"/>
                </a:cubicBezTo>
                <a:cubicBezTo>
                  <a:pt x="3654" y="10272"/>
                  <a:pt x="3669" y="10287"/>
                  <a:pt x="3684" y="10300"/>
                </a:cubicBezTo>
                <a:cubicBezTo>
                  <a:pt x="3821" y="10413"/>
                  <a:pt x="4026" y="10395"/>
                  <a:pt x="4140" y="10257"/>
                </a:cubicBezTo>
                <a:cubicBezTo>
                  <a:pt x="6070" y="7928"/>
                  <a:pt x="7208" y="6276"/>
                  <a:pt x="7553" y="5301"/>
                </a:cubicBezTo>
                <a:cubicBezTo>
                  <a:pt x="7701" y="4882"/>
                  <a:pt x="7783" y="4430"/>
                  <a:pt x="7783" y="3958"/>
                </a:cubicBezTo>
                <a:cubicBezTo>
                  <a:pt x="7783" y="1772"/>
                  <a:pt x="6040" y="0"/>
                  <a:pt x="3891" y="0"/>
                </a:cubicBezTo>
                <a:close/>
                <a:moveTo>
                  <a:pt x="6783" y="5278"/>
                </a:moveTo>
                <a:cubicBezTo>
                  <a:pt x="6506" y="6058"/>
                  <a:pt x="5634" y="7318"/>
                  <a:pt x="4091" y="9181"/>
                </a:cubicBezTo>
                <a:cubicBezTo>
                  <a:pt x="4000" y="9291"/>
                  <a:pt x="3836" y="9307"/>
                  <a:pt x="3726" y="9215"/>
                </a:cubicBezTo>
                <a:cubicBezTo>
                  <a:pt x="3714" y="9205"/>
                  <a:pt x="3703" y="9193"/>
                  <a:pt x="3693" y="9181"/>
                </a:cubicBezTo>
                <a:cubicBezTo>
                  <a:pt x="2145" y="7315"/>
                  <a:pt x="1260" y="6053"/>
                  <a:pt x="985" y="5271"/>
                </a:cubicBezTo>
                <a:cubicBezTo>
                  <a:pt x="865" y="4928"/>
                  <a:pt x="779" y="4567"/>
                  <a:pt x="779" y="4205"/>
                </a:cubicBezTo>
                <a:cubicBezTo>
                  <a:pt x="779" y="2456"/>
                  <a:pt x="2173" y="826"/>
                  <a:pt x="3891" y="826"/>
                </a:cubicBezTo>
                <a:cubicBezTo>
                  <a:pt x="5610" y="826"/>
                  <a:pt x="7004" y="2456"/>
                  <a:pt x="7004" y="4205"/>
                </a:cubicBezTo>
                <a:cubicBezTo>
                  <a:pt x="7004" y="4581"/>
                  <a:pt x="6901" y="4942"/>
                  <a:pt x="6783" y="5278"/>
                </a:cubicBezTo>
                <a:close/>
                <a:moveTo>
                  <a:pt x="3891" y="5278"/>
                </a:moveTo>
                <a:cubicBezTo>
                  <a:pt x="4608" y="5278"/>
                  <a:pt x="5189" y="4687"/>
                  <a:pt x="5189" y="3958"/>
                </a:cubicBezTo>
                <a:cubicBezTo>
                  <a:pt x="5189" y="3230"/>
                  <a:pt x="4609" y="2639"/>
                  <a:pt x="3891" y="2639"/>
                </a:cubicBezTo>
                <a:cubicBezTo>
                  <a:pt x="3174" y="2639"/>
                  <a:pt x="2594" y="3230"/>
                  <a:pt x="2594" y="3958"/>
                </a:cubicBezTo>
                <a:cubicBezTo>
                  <a:pt x="2594" y="4687"/>
                  <a:pt x="3175" y="5278"/>
                  <a:pt x="3891" y="5278"/>
                </a:cubicBezTo>
                <a:close/>
              </a:path>
            </a:pathLst>
          </a:custGeom>
          <a:noFill/>
        </p:spPr>
        <p:txBody>
          <a:bodyPr wrap="square" rtlCol="0">
            <a:spAutoFit/>
          </a:bodyPr>
          <a:p>
            <a:r>
              <a:rPr lang="en-US" altLang="zh-CN" sz="3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在该方法中，使用的语料库共有21960个单词，测试集的单词共有2414组，正确预测的有1507组，正确率为62%，导致正确率较低的原因可能是没有考虑OOV的情况，应该增加一个可以继续向语料库增加正确数据的功能，再者可能是语料库的数据量太少了。</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9" descr="6061f73cde2a128d99b81686c86359e"/>
          <p:cNvPicPr>
            <a:picLocks noChangeAspect="1"/>
          </p:cNvPicPr>
          <p:nvPr/>
        </p:nvPicPr>
        <p:blipFill>
          <a:blip r:embed="rId1"/>
          <a:srcRect r="10506"/>
          <a:stretch>
            <a:fillRect/>
          </a:stretch>
        </p:blipFill>
        <p:spPr>
          <a:xfrm>
            <a:off x="3505200" y="764540"/>
            <a:ext cx="5585460" cy="492887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endParaRPr lang="zh-CN" altLang="en-US" dirty="0">
              <a:solidFill>
                <a:srgbClr val="2F5EB0"/>
              </a:solidFill>
              <a:latin typeface="微软雅黑" panose="020B0503020204020204" pitchFamily="34" charset="-122"/>
              <a:ea typeface="微软雅黑" panose="020B0503020204020204" pitchFamily="34" charset="-122"/>
            </a:endParaRPr>
          </a:p>
        </p:txBody>
      </p:sp>
      <p:cxnSp>
        <p:nvCxnSpPr>
          <p:cNvPr id="14" name="肘形连接符 13"/>
          <p:cNvCxnSpPr/>
          <p:nvPr/>
        </p:nvCxnSpPr>
        <p:spPr>
          <a:xfrm flipV="1">
            <a:off x="3707737" y="2036927"/>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3707737" y="3113636"/>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617185" y="1702605"/>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6646314" y="179717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01</a:t>
            </a:r>
            <a:endParaRPr lang="en-US" altLang="zh-CN" sz="1800" b="1" dirty="0">
              <a:solidFill>
                <a:schemeClr val="bg1"/>
              </a:solidFill>
              <a:latin typeface="方正兰亭黑简体" panose="02000000000000000000" pitchFamily="2" charset="-122"/>
              <a:ea typeface="方正兰亭黑简体" panose="02000000000000000000" pitchFamily="2" charset="-122"/>
            </a:endParaRPr>
          </a:p>
        </p:txBody>
      </p:sp>
      <p:cxnSp>
        <p:nvCxnSpPr>
          <p:cNvPr id="18" name="肘形连接符 17"/>
          <p:cNvCxnSpPr/>
          <p:nvPr/>
        </p:nvCxnSpPr>
        <p:spPr>
          <a:xfrm flipV="1">
            <a:off x="4326681" y="3024726"/>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4283801" y="4101478"/>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7337266" y="271071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7366395" y="280529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02</a:t>
            </a:r>
            <a:endParaRPr lang="en-US" altLang="zh-CN" sz="1800" b="1" dirty="0">
              <a:solidFill>
                <a:schemeClr val="bg1"/>
              </a:solidFill>
              <a:latin typeface="方正兰亭黑简体" panose="02000000000000000000" pitchFamily="2" charset="-122"/>
              <a:ea typeface="方正兰亭黑简体" panose="02000000000000000000" pitchFamily="2" charset="-122"/>
            </a:endParaRPr>
          </a:p>
        </p:txBody>
      </p:sp>
      <p:sp>
        <p:nvSpPr>
          <p:cNvPr id="22" name="椭圆 21"/>
          <p:cNvSpPr/>
          <p:nvPr/>
        </p:nvSpPr>
        <p:spPr>
          <a:xfrm>
            <a:off x="6545178" y="3617692"/>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6574307" y="371226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03</a:t>
            </a:r>
            <a:endParaRPr lang="en-US" altLang="zh-CN" sz="1800" b="1" dirty="0">
              <a:solidFill>
                <a:schemeClr val="bg1"/>
              </a:solidFill>
              <a:latin typeface="方正兰亭黑简体" panose="02000000000000000000" pitchFamily="2" charset="-122"/>
              <a:ea typeface="方正兰亭黑简体" panose="02000000000000000000" pitchFamily="2" charset="-122"/>
            </a:endParaRPr>
          </a:p>
        </p:txBody>
      </p:sp>
      <p:sp>
        <p:nvSpPr>
          <p:cNvPr id="24" name="椭圆 23"/>
          <p:cNvSpPr/>
          <p:nvPr/>
        </p:nvSpPr>
        <p:spPr>
          <a:xfrm>
            <a:off x="7265258" y="462580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7294387" y="472037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04</a:t>
            </a:r>
            <a:endParaRPr lang="en-US" altLang="zh-CN" sz="1800" b="1" dirty="0">
              <a:solidFill>
                <a:schemeClr val="bg1"/>
              </a:solidFill>
              <a:latin typeface="方正兰亭黑简体" panose="02000000000000000000" pitchFamily="2" charset="-122"/>
              <a:ea typeface="方正兰亭黑简体" panose="02000000000000000000" pitchFamily="2" charset="-122"/>
            </a:endParaRPr>
          </a:p>
        </p:txBody>
      </p:sp>
      <p:sp>
        <p:nvSpPr>
          <p:cNvPr id="26" name="Freeform 9"/>
          <p:cNvSpPr/>
          <p:nvPr/>
        </p:nvSpPr>
        <p:spPr bwMode="auto">
          <a:xfrm flipH="1">
            <a:off x="1633091" y="2321548"/>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2669673" y="2926171"/>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2052240" y="3707748"/>
            <a:ext cx="2087545" cy="369324"/>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重点项目</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a:spLocks noChangeArrowheads="1"/>
          </p:cNvSpPr>
          <p:nvPr/>
        </p:nvSpPr>
        <p:spPr bwMode="auto">
          <a:xfrm>
            <a:off x="1862702" y="4293096"/>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1400" dirty="0">
              <a:solidFill>
                <a:schemeClr val="tx1">
                  <a:lumMod val="50000"/>
                  <a:lumOff val="50000"/>
                </a:schemeClr>
              </a:solidFill>
              <a:sym typeface="微软雅黑" panose="020B0503020204020204" pitchFamily="34" charset="-122"/>
            </a:endParaRPr>
          </a:p>
        </p:txBody>
      </p:sp>
      <p:sp>
        <p:nvSpPr>
          <p:cNvPr id="36" name="矩形 35"/>
          <p:cNvSpPr/>
          <p:nvPr/>
        </p:nvSpPr>
        <p:spPr>
          <a:xfrm>
            <a:off x="7380832" y="1484784"/>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7380145" y="1772816"/>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38" name="矩形 47"/>
          <p:cNvSpPr>
            <a:spLocks noChangeArrowheads="1"/>
          </p:cNvSpPr>
          <p:nvPr/>
        </p:nvSpPr>
        <p:spPr bwMode="auto">
          <a:xfrm>
            <a:off x="8172233" y="2803421"/>
            <a:ext cx="295232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39" name="矩形 38"/>
          <p:cNvSpPr/>
          <p:nvPr/>
        </p:nvSpPr>
        <p:spPr>
          <a:xfrm>
            <a:off x="7380832" y="3491724"/>
            <a:ext cx="2123549"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47"/>
          <p:cNvSpPr>
            <a:spLocks noChangeArrowheads="1"/>
          </p:cNvSpPr>
          <p:nvPr/>
        </p:nvSpPr>
        <p:spPr bwMode="auto">
          <a:xfrm>
            <a:off x="7380145" y="380224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41" name="矩形 40"/>
          <p:cNvSpPr/>
          <p:nvPr/>
        </p:nvSpPr>
        <p:spPr>
          <a:xfrm>
            <a:off x="8100912" y="4499836"/>
            <a:ext cx="22330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7"/>
          <p:cNvSpPr>
            <a:spLocks noChangeArrowheads="1"/>
          </p:cNvSpPr>
          <p:nvPr/>
        </p:nvSpPr>
        <p:spPr bwMode="auto">
          <a:xfrm>
            <a:off x="8100225" y="4810361"/>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43" name="矩形 42"/>
          <p:cNvSpPr/>
          <p:nvPr/>
        </p:nvSpPr>
        <p:spPr>
          <a:xfrm>
            <a:off x="8172233" y="2492896"/>
            <a:ext cx="2123549"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TextBox 43"/>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26"/>
                                        </p:tgtEl>
                                        <p:attrNameLst>
                                          <p:attrName>r</p:attrName>
                                        </p:attrNameLst>
                                      </p:cBhvr>
                                    </p:animRot>
                                    <p:animRot by="-240000">
                                      <p:cBhvr>
                                        <p:cTn id="13" dur="200" fill="hold">
                                          <p:stCondLst>
                                            <p:cond delay="200"/>
                                          </p:stCondLst>
                                        </p:cTn>
                                        <p:tgtEl>
                                          <p:spTgt spid="26"/>
                                        </p:tgtEl>
                                        <p:attrNameLst>
                                          <p:attrName>r</p:attrName>
                                        </p:attrNameLst>
                                      </p:cBhvr>
                                    </p:animRot>
                                    <p:animRot by="240000">
                                      <p:cBhvr>
                                        <p:cTn id="14" dur="200" fill="hold">
                                          <p:stCondLst>
                                            <p:cond delay="400"/>
                                          </p:stCondLst>
                                        </p:cTn>
                                        <p:tgtEl>
                                          <p:spTgt spid="26"/>
                                        </p:tgtEl>
                                        <p:attrNameLst>
                                          <p:attrName>r</p:attrName>
                                        </p:attrNameLst>
                                      </p:cBhvr>
                                    </p:animRot>
                                    <p:animRot by="-240000">
                                      <p:cBhvr>
                                        <p:cTn id="15" dur="200" fill="hold">
                                          <p:stCondLst>
                                            <p:cond delay="600"/>
                                          </p:stCondLst>
                                        </p:cTn>
                                        <p:tgtEl>
                                          <p:spTgt spid="26"/>
                                        </p:tgtEl>
                                        <p:attrNameLst>
                                          <p:attrName>r</p:attrName>
                                        </p:attrNameLst>
                                      </p:cBhvr>
                                    </p:animRot>
                                    <p:animRot by="120000">
                                      <p:cBhvr>
                                        <p:cTn id="16" dur="200" fill="hold">
                                          <p:stCondLst>
                                            <p:cond delay="800"/>
                                          </p:stCondLst>
                                        </p:cTn>
                                        <p:tgtEl>
                                          <p:spTgt spid="26"/>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2" presetClass="entr" presetSubtype="4"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childTnLst>
                          </p:cTn>
                        </p:par>
                        <p:par>
                          <p:cTn id="55" fill="hold">
                            <p:stCondLst>
                              <p:cond delay="3000"/>
                            </p:stCondLst>
                            <p:childTnLst>
                              <p:par>
                                <p:cTn id="56" presetID="22" presetClass="entr" presetSubtype="4"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43"/>
                                        </p:tgtEl>
                                        <p:attrNameLst>
                                          <p:attrName>style.visibility</p:attrName>
                                        </p:attrNameLst>
                                      </p:cBhvr>
                                      <p:to>
                                        <p:strVal val="visible"/>
                                      </p:to>
                                    </p:set>
                                    <p:anim calcmode="lin" valueType="num">
                                      <p:cBhvr>
                                        <p:cTn id="71" dur="500" fill="hold"/>
                                        <p:tgtEl>
                                          <p:spTgt spid="43"/>
                                        </p:tgtEl>
                                        <p:attrNameLst>
                                          <p:attrName>ppt_w</p:attrName>
                                        </p:attrNameLst>
                                      </p:cBhvr>
                                      <p:tavLst>
                                        <p:tav tm="0">
                                          <p:val>
                                            <p:fltVal val="0"/>
                                          </p:val>
                                        </p:tav>
                                        <p:tav tm="100000">
                                          <p:val>
                                            <p:strVal val="#ppt_w"/>
                                          </p:val>
                                        </p:tav>
                                      </p:tavLst>
                                    </p:anim>
                                    <p:anim calcmode="lin" valueType="num">
                                      <p:cBhvr>
                                        <p:cTn id="72" dur="500" fill="hold"/>
                                        <p:tgtEl>
                                          <p:spTgt spid="43"/>
                                        </p:tgtEl>
                                        <p:attrNameLst>
                                          <p:attrName>ppt_h</p:attrName>
                                        </p:attrNameLst>
                                      </p:cBhvr>
                                      <p:tavLst>
                                        <p:tav tm="0">
                                          <p:val>
                                            <p:fltVal val="0"/>
                                          </p:val>
                                        </p:tav>
                                        <p:tav tm="100000">
                                          <p:val>
                                            <p:strVal val="#ppt_h"/>
                                          </p:val>
                                        </p:tav>
                                      </p:tavLst>
                                    </p:anim>
                                    <p:animEffect transition="in" filter="fade">
                                      <p:cBhvr>
                                        <p:cTn id="73" dur="500"/>
                                        <p:tgtEl>
                                          <p:spTgt spid="43"/>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par>
                          <p:cTn id="79" fill="hold">
                            <p:stCondLst>
                              <p:cond delay="3500"/>
                            </p:stCondLst>
                            <p:childTnLst>
                              <p:par>
                                <p:cTn id="80" presetID="22" presetClass="entr" presetSubtype="8" fill="hold"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500"/>
                                        <p:tgtEl>
                                          <p:spTgt spid="15"/>
                                        </p:tgtEl>
                                      </p:cBhvr>
                                    </p:animEffect>
                                  </p:childTnLst>
                                </p:cTn>
                              </p:par>
                              <p:par>
                                <p:cTn id="83" presetID="53" presetClass="entr" presetSubtype="16" fill="hold" grpId="0" nodeType="withEffect">
                                  <p:stCondLst>
                                    <p:cond delay="50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500"/>
                                  </p:stCondLst>
                                  <p:childTnLst>
                                    <p:set>
                                      <p:cBhvr>
                                        <p:cTn id="89" dur="1" fill="hold">
                                          <p:stCondLst>
                                            <p:cond delay="0"/>
                                          </p:stCondLst>
                                        </p:cTn>
                                        <p:tgtEl>
                                          <p:spTgt spid="23"/>
                                        </p:tgtEl>
                                        <p:attrNameLst>
                                          <p:attrName>style.visibility</p:attrName>
                                        </p:attrNameLst>
                                      </p:cBhvr>
                                      <p:to>
                                        <p:strVal val="visible"/>
                                      </p:to>
                                    </p:set>
                                    <p:anim calcmode="lin" valueType="num">
                                      <p:cBhvr>
                                        <p:cTn id="90" dur="500" fill="hold"/>
                                        <p:tgtEl>
                                          <p:spTgt spid="23"/>
                                        </p:tgtEl>
                                        <p:attrNameLst>
                                          <p:attrName>ppt_w</p:attrName>
                                        </p:attrNameLst>
                                      </p:cBhvr>
                                      <p:tavLst>
                                        <p:tav tm="0">
                                          <p:val>
                                            <p:fltVal val="0"/>
                                          </p:val>
                                        </p:tav>
                                        <p:tav tm="100000">
                                          <p:val>
                                            <p:strVal val="#ppt_w"/>
                                          </p:val>
                                        </p:tav>
                                      </p:tavLst>
                                    </p:anim>
                                    <p:anim calcmode="lin" valueType="num">
                                      <p:cBhvr>
                                        <p:cTn id="91" dur="500" fill="hold"/>
                                        <p:tgtEl>
                                          <p:spTgt spid="23"/>
                                        </p:tgtEl>
                                        <p:attrNameLst>
                                          <p:attrName>ppt_h</p:attrName>
                                        </p:attrNameLst>
                                      </p:cBhvr>
                                      <p:tavLst>
                                        <p:tav tm="0">
                                          <p:val>
                                            <p:fltVal val="0"/>
                                          </p:val>
                                        </p:tav>
                                        <p:tav tm="100000">
                                          <p:val>
                                            <p:strVal val="#ppt_h"/>
                                          </p:val>
                                        </p:tav>
                                      </p:tavLst>
                                    </p:anim>
                                    <p:animEffect transition="in" filter="fade">
                                      <p:cBhvr>
                                        <p:cTn id="92" dur="500"/>
                                        <p:tgtEl>
                                          <p:spTgt spid="23"/>
                                        </p:tgtEl>
                                      </p:cBhvr>
                                    </p:animEffect>
                                  </p:childTnLst>
                                </p:cTn>
                              </p:par>
                              <p:par>
                                <p:cTn id="93" presetID="53" presetClass="entr" presetSubtype="16" fill="hold" grpId="0" nodeType="withEffect">
                                  <p:stCondLst>
                                    <p:cond delay="500"/>
                                  </p:stCondLst>
                                  <p:childTnLst>
                                    <p:set>
                                      <p:cBhvr>
                                        <p:cTn id="94" dur="1" fill="hold">
                                          <p:stCondLst>
                                            <p:cond delay="0"/>
                                          </p:stCondLst>
                                        </p:cTn>
                                        <p:tgtEl>
                                          <p:spTgt spid="39"/>
                                        </p:tgtEl>
                                        <p:attrNameLst>
                                          <p:attrName>style.visibility</p:attrName>
                                        </p:attrNameLst>
                                      </p:cBhvr>
                                      <p:to>
                                        <p:strVal val="visible"/>
                                      </p:to>
                                    </p:set>
                                    <p:anim calcmode="lin" valueType="num">
                                      <p:cBhvr>
                                        <p:cTn id="95" dur="500" fill="hold"/>
                                        <p:tgtEl>
                                          <p:spTgt spid="39"/>
                                        </p:tgtEl>
                                        <p:attrNameLst>
                                          <p:attrName>ppt_w</p:attrName>
                                        </p:attrNameLst>
                                      </p:cBhvr>
                                      <p:tavLst>
                                        <p:tav tm="0">
                                          <p:val>
                                            <p:fltVal val="0"/>
                                          </p:val>
                                        </p:tav>
                                        <p:tav tm="100000">
                                          <p:val>
                                            <p:strVal val="#ppt_w"/>
                                          </p:val>
                                        </p:tav>
                                      </p:tavLst>
                                    </p:anim>
                                    <p:anim calcmode="lin" valueType="num">
                                      <p:cBhvr>
                                        <p:cTn id="96" dur="500" fill="hold"/>
                                        <p:tgtEl>
                                          <p:spTgt spid="39"/>
                                        </p:tgtEl>
                                        <p:attrNameLst>
                                          <p:attrName>ppt_h</p:attrName>
                                        </p:attrNameLst>
                                      </p:cBhvr>
                                      <p:tavLst>
                                        <p:tav tm="0">
                                          <p:val>
                                            <p:fltVal val="0"/>
                                          </p:val>
                                        </p:tav>
                                        <p:tav tm="100000">
                                          <p:val>
                                            <p:strVal val="#ppt_h"/>
                                          </p:val>
                                        </p:tav>
                                      </p:tavLst>
                                    </p:anim>
                                    <p:animEffect transition="in" filter="fade">
                                      <p:cBhvr>
                                        <p:cTn id="97" dur="500"/>
                                        <p:tgtEl>
                                          <p:spTgt spid="39"/>
                                        </p:tgtEl>
                                      </p:cBhvr>
                                    </p:animEffect>
                                  </p:childTnLst>
                                </p:cTn>
                              </p:par>
                              <p:par>
                                <p:cTn id="98" presetID="53" presetClass="entr" presetSubtype="16" fill="hold" grpId="0" nodeType="withEffect">
                                  <p:stCondLst>
                                    <p:cond delay="50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500" fill="hold"/>
                                        <p:tgtEl>
                                          <p:spTgt spid="40"/>
                                        </p:tgtEl>
                                        <p:attrNameLst>
                                          <p:attrName>ppt_w</p:attrName>
                                        </p:attrNameLst>
                                      </p:cBhvr>
                                      <p:tavLst>
                                        <p:tav tm="0">
                                          <p:val>
                                            <p:fltVal val="0"/>
                                          </p:val>
                                        </p:tav>
                                        <p:tav tm="100000">
                                          <p:val>
                                            <p:strVal val="#ppt_w"/>
                                          </p:val>
                                        </p:tav>
                                      </p:tavLst>
                                    </p:anim>
                                    <p:anim calcmode="lin" valueType="num">
                                      <p:cBhvr>
                                        <p:cTn id="101" dur="500" fill="hold"/>
                                        <p:tgtEl>
                                          <p:spTgt spid="40"/>
                                        </p:tgtEl>
                                        <p:attrNameLst>
                                          <p:attrName>ppt_h</p:attrName>
                                        </p:attrNameLst>
                                      </p:cBhvr>
                                      <p:tavLst>
                                        <p:tav tm="0">
                                          <p:val>
                                            <p:fltVal val="0"/>
                                          </p:val>
                                        </p:tav>
                                        <p:tav tm="100000">
                                          <p:val>
                                            <p:strVal val="#ppt_h"/>
                                          </p:val>
                                        </p:tav>
                                      </p:tavLst>
                                    </p:anim>
                                    <p:animEffect transition="in" filter="fade">
                                      <p:cBhvr>
                                        <p:cTn id="102" dur="500"/>
                                        <p:tgtEl>
                                          <p:spTgt spid="40"/>
                                        </p:tgtEl>
                                      </p:cBhvr>
                                    </p:animEffect>
                                  </p:childTnLst>
                                </p:cTn>
                              </p:par>
                            </p:childTnLst>
                          </p:cTn>
                        </p:par>
                        <p:par>
                          <p:cTn id="103" fill="hold">
                            <p:stCondLst>
                              <p:cond delay="4000"/>
                            </p:stCondLst>
                            <p:childTnLst>
                              <p:par>
                                <p:cTn id="104" presetID="22" presetClass="entr" presetSubtype="8" fill="hold"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left)">
                                      <p:cBhvr>
                                        <p:cTn id="106" dur="500"/>
                                        <p:tgtEl>
                                          <p:spTgt spid="19"/>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Effect transition="in" filter="fade">
                                      <p:cBhvr>
                                        <p:cTn id="111" dur="500"/>
                                        <p:tgtEl>
                                          <p:spTgt spid="24"/>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par>
                                <p:cTn id="117" presetID="53" presetClass="entr" presetSubtype="16" fill="hold" grpId="0" nodeType="withEffect">
                                  <p:stCondLst>
                                    <p:cond delay="5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 fill="hold"/>
                                        <p:tgtEl>
                                          <p:spTgt spid="41"/>
                                        </p:tgtEl>
                                        <p:attrNameLst>
                                          <p:attrName>ppt_w</p:attrName>
                                        </p:attrNameLst>
                                      </p:cBhvr>
                                      <p:tavLst>
                                        <p:tav tm="0">
                                          <p:val>
                                            <p:fltVal val="0"/>
                                          </p:val>
                                        </p:tav>
                                        <p:tav tm="100000">
                                          <p:val>
                                            <p:strVal val="#ppt_w"/>
                                          </p:val>
                                        </p:tav>
                                      </p:tavLst>
                                    </p:anim>
                                    <p:anim calcmode="lin" valueType="num">
                                      <p:cBhvr>
                                        <p:cTn id="120" dur="500" fill="hold"/>
                                        <p:tgtEl>
                                          <p:spTgt spid="41"/>
                                        </p:tgtEl>
                                        <p:attrNameLst>
                                          <p:attrName>ppt_h</p:attrName>
                                        </p:attrNameLst>
                                      </p:cBhvr>
                                      <p:tavLst>
                                        <p:tav tm="0">
                                          <p:val>
                                            <p:fltVal val="0"/>
                                          </p:val>
                                        </p:tav>
                                        <p:tav tm="100000">
                                          <p:val>
                                            <p:strVal val="#ppt_h"/>
                                          </p:val>
                                        </p:tav>
                                      </p:tavLst>
                                    </p:anim>
                                    <p:animEffect transition="in" filter="fade">
                                      <p:cBhvr>
                                        <p:cTn id="121" dur="500"/>
                                        <p:tgtEl>
                                          <p:spTgt spid="41"/>
                                        </p:tgtEl>
                                      </p:cBhvr>
                                    </p:animEffect>
                                  </p:childTnLst>
                                </p:cTn>
                              </p:par>
                              <p:par>
                                <p:cTn id="122" presetID="53" presetClass="entr" presetSubtype="16" fill="hold" grpId="0" nodeType="withEffect">
                                  <p:stCondLst>
                                    <p:cond delay="500"/>
                                  </p:stCondLst>
                                  <p:childTnLst>
                                    <p:set>
                                      <p:cBhvr>
                                        <p:cTn id="123" dur="1" fill="hold">
                                          <p:stCondLst>
                                            <p:cond delay="0"/>
                                          </p:stCondLst>
                                        </p:cTn>
                                        <p:tgtEl>
                                          <p:spTgt spid="42"/>
                                        </p:tgtEl>
                                        <p:attrNameLst>
                                          <p:attrName>style.visibility</p:attrName>
                                        </p:attrNameLst>
                                      </p:cBhvr>
                                      <p:to>
                                        <p:strVal val="visible"/>
                                      </p:to>
                                    </p:set>
                                    <p:anim calcmode="lin" valueType="num">
                                      <p:cBhvr>
                                        <p:cTn id="124" dur="500" fill="hold"/>
                                        <p:tgtEl>
                                          <p:spTgt spid="42"/>
                                        </p:tgtEl>
                                        <p:attrNameLst>
                                          <p:attrName>ppt_w</p:attrName>
                                        </p:attrNameLst>
                                      </p:cBhvr>
                                      <p:tavLst>
                                        <p:tav tm="0">
                                          <p:val>
                                            <p:fltVal val="0"/>
                                          </p:val>
                                        </p:tav>
                                        <p:tav tm="100000">
                                          <p:val>
                                            <p:strVal val="#ppt_w"/>
                                          </p:val>
                                        </p:tav>
                                      </p:tavLst>
                                    </p:anim>
                                    <p:anim calcmode="lin" valueType="num">
                                      <p:cBhvr>
                                        <p:cTn id="125" dur="500" fill="hold"/>
                                        <p:tgtEl>
                                          <p:spTgt spid="42"/>
                                        </p:tgtEl>
                                        <p:attrNameLst>
                                          <p:attrName>ppt_h</p:attrName>
                                        </p:attrNameLst>
                                      </p:cBhvr>
                                      <p:tavLst>
                                        <p:tav tm="0">
                                          <p:val>
                                            <p:fltVal val="0"/>
                                          </p:val>
                                        </p:tav>
                                        <p:tav tm="100000">
                                          <p:val>
                                            <p:strVal val="#ppt_h"/>
                                          </p:val>
                                        </p:tav>
                                      </p:tavLst>
                                    </p:anim>
                                    <p:animEffect transition="in" filter="fade">
                                      <p:cBhvr>
                                        <p:cTn id="126" dur="500"/>
                                        <p:tgtEl>
                                          <p:spTgt spid="42"/>
                                        </p:tgtEl>
                                      </p:cBhvr>
                                    </p:animEffect>
                                  </p:childTnLst>
                                </p:cTn>
                              </p:par>
                            </p:childTnLst>
                          </p:cTn>
                        </p:par>
                        <p:par>
                          <p:cTn id="127" fill="hold">
                            <p:stCondLst>
                              <p:cond delay="4500"/>
                            </p:stCondLst>
                            <p:childTnLst>
                              <p:par>
                                <p:cTn id="128" presetID="10" presetClass="entr" presetSubtype="0" fill="hold" grpId="0" nodeType="after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1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p:bldP spid="22" grpId="0" animBg="1"/>
      <p:bldP spid="23" grpId="0"/>
      <p:bldP spid="24" grpId="0" animBg="1"/>
      <p:bldP spid="25" grpId="0"/>
      <p:bldP spid="26" grpId="0" animBg="1"/>
      <p:bldP spid="26" grpId="1" animBg="1"/>
      <p:bldP spid="33" grpId="0" animBg="1"/>
      <p:bldP spid="34" grpId="0"/>
      <p:bldP spid="35" grpId="0"/>
      <p:bldP spid="36" grpId="0"/>
      <p:bldP spid="37" grpId="0"/>
      <p:bldP spid="38" grpId="0"/>
      <p:bldP spid="39" grpId="0"/>
      <p:bldP spid="40" grpId="0"/>
      <p:bldP spid="41" grpId="0"/>
      <p:bldP spid="42" grpId="0"/>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四项工作</a:t>
            </a:r>
            <a:endParaRPr lang="zh-CN" altLang="en-US" dirty="0">
              <a:solidFill>
                <a:srgbClr val="2F5EB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474327" y="2268488"/>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21" name="TextBox 7"/>
          <p:cNvSpPr>
            <a:spLocks noChangeArrowheads="1"/>
          </p:cNvSpPr>
          <p:nvPr/>
        </p:nvSpPr>
        <p:spPr bwMode="auto">
          <a:xfrm>
            <a:off x="2708059" y="1734092"/>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p:cNvGrpSpPr/>
          <p:nvPr/>
        </p:nvGrpSpPr>
        <p:grpSpPr>
          <a:xfrm>
            <a:off x="2302133" y="2505017"/>
            <a:ext cx="1088504" cy="1062826"/>
            <a:chOff x="2312407" y="2492896"/>
            <a:chExt cx="1088504" cy="1062826"/>
          </a:xfrm>
        </p:grpSpPr>
        <p:sp>
          <p:nvSpPr>
            <p:cNvPr id="23" name="椭圆 22"/>
            <p:cNvSpPr/>
            <p:nvPr/>
          </p:nvSpPr>
          <p:spPr>
            <a:xfrm>
              <a:off x="2536815" y="2691626"/>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9"/>
            <p:cNvSpPr txBox="1"/>
            <p:nvPr/>
          </p:nvSpPr>
          <p:spPr>
            <a:xfrm>
              <a:off x="2528431" y="2971274"/>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2320791" y="2492896"/>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9"/>
            <p:cNvSpPr txBox="1"/>
            <p:nvPr/>
          </p:nvSpPr>
          <p:spPr>
            <a:xfrm>
              <a:off x="2312407" y="2539226"/>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p:nvPr/>
        </p:nvCxnSpPr>
        <p:spPr>
          <a:xfrm>
            <a:off x="3297659" y="3403322"/>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3" name="TextBox 7"/>
          <p:cNvSpPr>
            <a:spLocks noChangeArrowheads="1"/>
          </p:cNvSpPr>
          <p:nvPr/>
        </p:nvSpPr>
        <p:spPr bwMode="auto">
          <a:xfrm>
            <a:off x="3531391" y="2868926"/>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p:nvPr/>
        </p:nvGrpSpPr>
        <p:grpSpPr>
          <a:xfrm>
            <a:off x="1489075" y="3615988"/>
            <a:ext cx="1088504" cy="1062826"/>
            <a:chOff x="1489075" y="3615988"/>
            <a:chExt cx="1088504" cy="1062826"/>
          </a:xfrm>
        </p:grpSpPr>
        <p:sp>
          <p:nvSpPr>
            <p:cNvPr id="35" name="椭圆 34"/>
            <p:cNvSpPr/>
            <p:nvPr/>
          </p:nvSpPr>
          <p:spPr>
            <a:xfrm>
              <a:off x="1713483" y="3814718"/>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9"/>
            <p:cNvSpPr txBox="1"/>
            <p:nvPr/>
          </p:nvSpPr>
          <p:spPr>
            <a:xfrm>
              <a:off x="1705099" y="4094366"/>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a:off x="1497459" y="3615988"/>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9"/>
            <p:cNvSpPr txBox="1"/>
            <p:nvPr/>
          </p:nvSpPr>
          <p:spPr>
            <a:xfrm>
              <a:off x="1489075" y="3662318"/>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a:off x="2474327" y="4526414"/>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9" name="TextBox 7"/>
          <p:cNvSpPr>
            <a:spLocks noChangeArrowheads="1"/>
          </p:cNvSpPr>
          <p:nvPr/>
        </p:nvSpPr>
        <p:spPr bwMode="auto">
          <a:xfrm>
            <a:off x="2708059" y="3992018"/>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组合 18"/>
          <p:cNvGrpSpPr/>
          <p:nvPr/>
        </p:nvGrpSpPr>
        <p:grpSpPr>
          <a:xfrm>
            <a:off x="2312407" y="4797152"/>
            <a:ext cx="1088504" cy="1062826"/>
            <a:chOff x="2312407" y="4797152"/>
            <a:chExt cx="1088504" cy="1062826"/>
          </a:xfrm>
        </p:grpSpPr>
        <p:sp>
          <p:nvSpPr>
            <p:cNvPr id="41" name="椭圆 40"/>
            <p:cNvSpPr/>
            <p:nvPr/>
          </p:nvSpPr>
          <p:spPr>
            <a:xfrm>
              <a:off x="2536815" y="499588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9"/>
            <p:cNvSpPr txBox="1"/>
            <p:nvPr/>
          </p:nvSpPr>
          <p:spPr>
            <a:xfrm>
              <a:off x="2528431" y="527553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0" name="椭圆 39"/>
            <p:cNvSpPr/>
            <p:nvPr/>
          </p:nvSpPr>
          <p:spPr>
            <a:xfrm>
              <a:off x="2320791" y="479715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9"/>
            <p:cNvSpPr txBox="1"/>
            <p:nvPr/>
          </p:nvSpPr>
          <p:spPr>
            <a:xfrm>
              <a:off x="2312407" y="4843482"/>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p:nvPr/>
        </p:nvCxnSpPr>
        <p:spPr>
          <a:xfrm>
            <a:off x="3297659" y="5707578"/>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45" name="TextBox 7"/>
          <p:cNvSpPr>
            <a:spLocks noChangeArrowheads="1"/>
          </p:cNvSpPr>
          <p:nvPr/>
        </p:nvSpPr>
        <p:spPr bwMode="auto">
          <a:xfrm>
            <a:off x="3531391" y="5173182"/>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nvGrpSpPr>
        <p:grpSpPr>
          <a:xfrm>
            <a:off x="1489075" y="1358062"/>
            <a:ext cx="1088504" cy="1062826"/>
            <a:chOff x="1489075" y="1358062"/>
            <a:chExt cx="1088504" cy="1062826"/>
          </a:xfrm>
        </p:grpSpPr>
        <p:sp>
          <p:nvSpPr>
            <p:cNvPr id="14" name="椭圆 13"/>
            <p:cNvSpPr/>
            <p:nvPr/>
          </p:nvSpPr>
          <p:spPr>
            <a:xfrm>
              <a:off x="1713483" y="155679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9"/>
            <p:cNvSpPr txBox="1"/>
            <p:nvPr/>
          </p:nvSpPr>
          <p:spPr>
            <a:xfrm>
              <a:off x="1705099" y="183644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椭圆 1"/>
            <p:cNvSpPr/>
            <p:nvPr/>
          </p:nvSpPr>
          <p:spPr>
            <a:xfrm>
              <a:off x="1497459" y="135806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9"/>
            <p:cNvSpPr txBox="1"/>
            <p:nvPr/>
          </p:nvSpPr>
          <p:spPr>
            <a:xfrm>
              <a:off x="1489075" y="1404392"/>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2" presetClass="entr" presetSubtype="8"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22" presetClass="entr" presetSubtype="8"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42"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8500"/>
                            </p:stCondLst>
                            <p:childTnLst>
                              <p:par>
                                <p:cTn id="59" presetID="22" presetClass="entr" presetSubtype="8"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9000"/>
                            </p:stCondLst>
                            <p:childTnLst>
                              <p:par>
                                <p:cTn id="63" presetID="42"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1000"/>
                                        <p:tgtEl>
                                          <p:spTgt spid="45"/>
                                        </p:tgtEl>
                                      </p:cBhvr>
                                    </p:animEffect>
                                    <p:anim calcmode="lin" valueType="num">
                                      <p:cBhvr>
                                        <p:cTn id="66" dur="1000" fill="hold"/>
                                        <p:tgtEl>
                                          <p:spTgt spid="45"/>
                                        </p:tgtEl>
                                        <p:attrNameLst>
                                          <p:attrName>ppt_x</p:attrName>
                                        </p:attrNameLst>
                                      </p:cBhvr>
                                      <p:tavLst>
                                        <p:tav tm="0">
                                          <p:val>
                                            <p:strVal val="#ppt_x"/>
                                          </p:val>
                                        </p:tav>
                                        <p:tav tm="100000">
                                          <p:val>
                                            <p:strVal val="#ppt_x"/>
                                          </p:val>
                                        </p:tav>
                                      </p:tavLst>
                                    </p:anim>
                                    <p:anim calcmode="lin" valueType="num">
                                      <p:cBhvr>
                                        <p:cTn id="67" dur="1000" fill="hold"/>
                                        <p:tgtEl>
                                          <p:spTgt spid="45"/>
                                        </p:tgtEl>
                                        <p:attrNameLst>
                                          <p:attrName>ppt_y</p:attrName>
                                        </p:attrNameLst>
                                      </p:cBhvr>
                                      <p:tavLst>
                                        <p:tav tm="0">
                                          <p:val>
                                            <p:strVal val="#ppt_y+.1"/>
                                          </p:val>
                                        </p:tav>
                                        <p:tav tm="100000">
                                          <p:val>
                                            <p:strVal val="#ppt_y"/>
                                          </p:val>
                                        </p:tav>
                                      </p:tavLst>
                                    </p:anim>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39"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16</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913011"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工作进度</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椭圆 13"/>
          <p:cNvSpPr/>
          <p:nvPr/>
        </p:nvSpPr>
        <p:spPr>
          <a:xfrm>
            <a:off x="2305048" y="1643853"/>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15" name="弧形 14"/>
          <p:cNvSpPr/>
          <p:nvPr/>
        </p:nvSpPr>
        <p:spPr>
          <a:xfrm>
            <a:off x="2305048" y="1643853"/>
            <a:ext cx="1368152" cy="1368152"/>
          </a:xfrm>
          <a:prstGeom prst="arc">
            <a:avLst>
              <a:gd name="adj1" fmla="val 12287900"/>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16" name="文本框 9"/>
          <p:cNvSpPr txBox="1"/>
          <p:nvPr/>
        </p:nvSpPr>
        <p:spPr>
          <a:xfrm>
            <a:off x="2569195" y="2219917"/>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50%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7" name="椭圆 16"/>
          <p:cNvSpPr/>
          <p:nvPr/>
        </p:nvSpPr>
        <p:spPr>
          <a:xfrm>
            <a:off x="2137147" y="3012005"/>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777107" y="2723974"/>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865339" y="1484784"/>
            <a:ext cx="663125" cy="663125"/>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22" name="矩形 21"/>
          <p:cNvSpPr/>
          <p:nvPr/>
        </p:nvSpPr>
        <p:spPr>
          <a:xfrm>
            <a:off x="3865339" y="2233308"/>
            <a:ext cx="1569642"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矩形 47"/>
          <p:cNvSpPr>
            <a:spLocks noChangeArrowheads="1"/>
          </p:cNvSpPr>
          <p:nvPr/>
        </p:nvSpPr>
        <p:spPr bwMode="auto">
          <a:xfrm>
            <a:off x="3793331" y="2583506"/>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1400" dirty="0">
              <a:solidFill>
                <a:schemeClr val="tx1">
                  <a:lumMod val="50000"/>
                  <a:lumOff val="50000"/>
                </a:schemeClr>
              </a:solidFill>
              <a:sym typeface="微软雅黑" panose="020B0503020204020204" pitchFamily="34" charset="-122"/>
            </a:endParaRPr>
          </a:p>
        </p:txBody>
      </p:sp>
      <p:sp>
        <p:nvSpPr>
          <p:cNvPr id="24" name="椭圆 23"/>
          <p:cNvSpPr/>
          <p:nvPr/>
        </p:nvSpPr>
        <p:spPr>
          <a:xfrm>
            <a:off x="6985568" y="1658906"/>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25" name="弧形 24"/>
          <p:cNvSpPr/>
          <p:nvPr/>
        </p:nvSpPr>
        <p:spPr>
          <a:xfrm>
            <a:off x="6985568" y="1658906"/>
            <a:ext cx="1368152" cy="1368152"/>
          </a:xfrm>
          <a:prstGeom prst="arc">
            <a:avLst>
              <a:gd name="adj1" fmla="val 14818203"/>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26" name="文本框 9"/>
          <p:cNvSpPr txBox="1"/>
          <p:nvPr/>
        </p:nvSpPr>
        <p:spPr>
          <a:xfrm>
            <a:off x="7177707" y="2234970"/>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40%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33" name="椭圆 32"/>
          <p:cNvSpPr/>
          <p:nvPr/>
        </p:nvSpPr>
        <p:spPr>
          <a:xfrm>
            <a:off x="6817667" y="3027058"/>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457627" y="2739027"/>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261"/>
          <p:cNvSpPr/>
          <p:nvPr/>
        </p:nvSpPr>
        <p:spPr bwMode="auto">
          <a:xfrm>
            <a:off x="8709603" y="1673342"/>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6" name="矩形 35"/>
          <p:cNvSpPr/>
          <p:nvPr/>
        </p:nvSpPr>
        <p:spPr>
          <a:xfrm>
            <a:off x="8473851" y="2248361"/>
            <a:ext cx="1569642"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473851" y="2598559"/>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1400" dirty="0">
              <a:solidFill>
                <a:schemeClr val="tx1">
                  <a:lumMod val="50000"/>
                  <a:lumOff val="50000"/>
                </a:schemeClr>
              </a:solidFill>
              <a:sym typeface="微软雅黑" panose="020B0503020204020204" pitchFamily="34" charset="-122"/>
            </a:endParaRPr>
          </a:p>
        </p:txBody>
      </p:sp>
      <p:sp>
        <p:nvSpPr>
          <p:cNvPr id="38" name="椭圆 37"/>
          <p:cNvSpPr/>
          <p:nvPr/>
        </p:nvSpPr>
        <p:spPr>
          <a:xfrm>
            <a:off x="2305048" y="3861048"/>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39" name="弧形 38"/>
          <p:cNvSpPr/>
          <p:nvPr/>
        </p:nvSpPr>
        <p:spPr>
          <a:xfrm>
            <a:off x="2305048" y="3861048"/>
            <a:ext cx="1368152" cy="1368152"/>
          </a:xfrm>
          <a:prstGeom prst="arc">
            <a:avLst>
              <a:gd name="adj1" fmla="val 9611967"/>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0" name="文本框 9"/>
          <p:cNvSpPr txBox="1"/>
          <p:nvPr/>
        </p:nvSpPr>
        <p:spPr>
          <a:xfrm>
            <a:off x="2569195" y="4437112"/>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60%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41" name="椭圆 40"/>
          <p:cNvSpPr/>
          <p:nvPr/>
        </p:nvSpPr>
        <p:spPr>
          <a:xfrm>
            <a:off x="2137147" y="5229200"/>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777107" y="4941169"/>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865339" y="4450503"/>
            <a:ext cx="1569642"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7"/>
          <p:cNvSpPr>
            <a:spLocks noChangeArrowheads="1"/>
          </p:cNvSpPr>
          <p:nvPr/>
        </p:nvSpPr>
        <p:spPr bwMode="auto">
          <a:xfrm>
            <a:off x="3793331" y="4800701"/>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1400" dirty="0">
              <a:solidFill>
                <a:schemeClr val="tx1">
                  <a:lumMod val="50000"/>
                  <a:lumOff val="50000"/>
                </a:schemeClr>
              </a:solidFill>
              <a:sym typeface="微软雅黑" panose="020B0503020204020204" pitchFamily="34" charset="-122"/>
            </a:endParaRPr>
          </a:p>
        </p:txBody>
      </p:sp>
      <p:sp>
        <p:nvSpPr>
          <p:cNvPr id="45" name="椭圆 44"/>
          <p:cNvSpPr/>
          <p:nvPr/>
        </p:nvSpPr>
        <p:spPr>
          <a:xfrm>
            <a:off x="6985568" y="3876101"/>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6" name="弧形 45"/>
          <p:cNvSpPr/>
          <p:nvPr/>
        </p:nvSpPr>
        <p:spPr>
          <a:xfrm>
            <a:off x="6985568" y="3876101"/>
            <a:ext cx="1368152" cy="1368152"/>
          </a:xfrm>
          <a:prstGeom prst="arc">
            <a:avLst>
              <a:gd name="adj1" fmla="val 4966099"/>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7" name="文本框 9"/>
          <p:cNvSpPr txBox="1"/>
          <p:nvPr/>
        </p:nvSpPr>
        <p:spPr>
          <a:xfrm>
            <a:off x="7177707" y="4452165"/>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90%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48" name="椭圆 47"/>
          <p:cNvSpPr/>
          <p:nvPr/>
        </p:nvSpPr>
        <p:spPr>
          <a:xfrm>
            <a:off x="6817667" y="5244253"/>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57627" y="4956222"/>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473851" y="4465556"/>
            <a:ext cx="1569642"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47"/>
          <p:cNvSpPr>
            <a:spLocks noChangeArrowheads="1"/>
          </p:cNvSpPr>
          <p:nvPr/>
        </p:nvSpPr>
        <p:spPr bwMode="auto">
          <a:xfrm>
            <a:off x="8473851" y="4815754"/>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1400" dirty="0">
              <a:solidFill>
                <a:schemeClr val="tx1">
                  <a:lumMod val="50000"/>
                  <a:lumOff val="50000"/>
                </a:schemeClr>
              </a:solidFill>
              <a:sym typeface="微软雅黑" panose="020B0503020204020204" pitchFamily="34" charset="-122"/>
            </a:endParaRPr>
          </a:p>
        </p:txBody>
      </p:sp>
      <p:grpSp>
        <p:nvGrpSpPr>
          <p:cNvPr id="52" name="组合 51"/>
          <p:cNvGrpSpPr/>
          <p:nvPr/>
        </p:nvGrpSpPr>
        <p:grpSpPr>
          <a:xfrm>
            <a:off x="8545859" y="1504716"/>
            <a:ext cx="663125" cy="663125"/>
            <a:chOff x="8125599" y="1434035"/>
            <a:chExt cx="2036802" cy="2036802"/>
          </a:xfrm>
        </p:grpSpPr>
        <p:sp>
          <p:nvSpPr>
            <p:cNvPr id="53" name="椭圆 5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4"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55" name="组合 54"/>
          <p:cNvGrpSpPr/>
          <p:nvPr/>
        </p:nvGrpSpPr>
        <p:grpSpPr>
          <a:xfrm>
            <a:off x="3865339" y="3717032"/>
            <a:ext cx="663125" cy="663125"/>
            <a:chOff x="8125599" y="1434035"/>
            <a:chExt cx="2036802" cy="2036802"/>
          </a:xfrm>
        </p:grpSpPr>
        <p:sp>
          <p:nvSpPr>
            <p:cNvPr id="56" name="椭圆 55"/>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7"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58" name="组合 57"/>
          <p:cNvGrpSpPr/>
          <p:nvPr/>
        </p:nvGrpSpPr>
        <p:grpSpPr>
          <a:xfrm>
            <a:off x="8550739" y="3701979"/>
            <a:ext cx="663125" cy="663125"/>
            <a:chOff x="8125599" y="1434035"/>
            <a:chExt cx="2036802" cy="2036802"/>
          </a:xfrm>
        </p:grpSpPr>
        <p:sp>
          <p:nvSpPr>
            <p:cNvPr id="59" name="椭圆 5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60" name="组合 59"/>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6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sp>
        <p:nvSpPr>
          <p:cNvPr id="64" name="TextBox 63"/>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14:presetBounceEnd="53000">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14:bounceEnd="53000">
                                          <p:cBhvr additive="base">
                                            <p:cTn id="29" dur="750" fill="hold"/>
                                            <p:tgtEl>
                                              <p:spTgt spid="19"/>
                                            </p:tgtEl>
                                            <p:attrNameLst>
                                              <p:attrName>ppt_x</p:attrName>
                                            </p:attrNameLst>
                                          </p:cBhvr>
                                          <p:tavLst>
                                            <p:tav tm="0">
                                              <p:val>
                                                <p:strVal val="#ppt_x"/>
                                              </p:val>
                                            </p:tav>
                                            <p:tav tm="100000">
                                              <p:val>
                                                <p:strVal val="#ppt_x"/>
                                              </p:val>
                                            </p:tav>
                                          </p:tavLst>
                                        </p:anim>
                                        <p:anim calcmode="lin" valueType="num" p14:bounceEnd="53000">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000"/>
                                </p:stCondLst>
                                <p:childTnLst>
                                  <p:par>
                                    <p:cTn id="65" presetID="2" presetClass="entr" presetSubtype="1" fill="hold" nodeType="afterEffect" p14:presetBounceEnd="53000">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14:bounceEnd="53000">
                                          <p:cBhvr additive="base">
                                            <p:cTn id="67" dur="750" fill="hold"/>
                                            <p:tgtEl>
                                              <p:spTgt spid="52"/>
                                            </p:tgtEl>
                                            <p:attrNameLst>
                                              <p:attrName>ppt_x</p:attrName>
                                            </p:attrNameLst>
                                          </p:cBhvr>
                                          <p:tavLst>
                                            <p:tav tm="0">
                                              <p:val>
                                                <p:strVal val="#ppt_x"/>
                                              </p:val>
                                            </p:tav>
                                            <p:tav tm="100000">
                                              <p:val>
                                                <p:strVal val="#ppt_x"/>
                                              </p:val>
                                            </p:tav>
                                          </p:tavLst>
                                        </p:anim>
                                        <p:anim calcmode="lin" valueType="num" p14:bounceEnd="53000">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14:presetBounceEnd="53000">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14:bounceEnd="53000">
                                          <p:cBhvr additive="base">
                                            <p:cTn id="97" dur="750" fill="hold"/>
                                            <p:tgtEl>
                                              <p:spTgt spid="55"/>
                                            </p:tgtEl>
                                            <p:attrNameLst>
                                              <p:attrName>ppt_x</p:attrName>
                                            </p:attrNameLst>
                                          </p:cBhvr>
                                          <p:tavLst>
                                            <p:tav tm="0">
                                              <p:val>
                                                <p:strVal val="#ppt_x"/>
                                              </p:val>
                                            </p:tav>
                                            <p:tav tm="100000">
                                              <p:val>
                                                <p:strVal val="#ppt_x"/>
                                              </p:val>
                                            </p:tav>
                                          </p:tavLst>
                                        </p:anim>
                                        <p:anim calcmode="lin" valueType="num" p14:bounceEnd="53000">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14:presetBounceEnd="53000">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14:bounceEnd="53000">
                                          <p:cBhvr additive="base">
                                            <p:cTn id="131" dur="750" fill="hold"/>
                                            <p:tgtEl>
                                              <p:spTgt spid="58"/>
                                            </p:tgtEl>
                                            <p:attrNameLst>
                                              <p:attrName>ppt_x</p:attrName>
                                            </p:attrNameLst>
                                          </p:cBhvr>
                                          <p:tavLst>
                                            <p:tav tm="0">
                                              <p:val>
                                                <p:strVal val="#ppt_x"/>
                                              </p:val>
                                            </p:tav>
                                            <p:tav tm="100000">
                                              <p:val>
                                                <p:strVal val="#ppt_x"/>
                                              </p:val>
                                            </p:tav>
                                          </p:tavLst>
                                        </p:anim>
                                        <p:anim calcmode="lin" valueType="num" p14:bounceEnd="53000">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par>
                              <p:cTn id="140" fill="hold">
                                <p:stCondLst>
                                  <p:cond delay="16000"/>
                                </p:stCondLst>
                                <p:childTnLst>
                                  <p:par>
                                    <p:cTn id="141" presetID="10" presetClass="entr" presetSubtype="0" fill="hold" grpId="0" nodeType="after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P spid="6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000"/>
                                </p:stCondLst>
                                <p:childTnLst>
                                  <p:par>
                                    <p:cTn id="65" presetID="2" presetClass="entr" presetSubtype="1"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750" fill="hold"/>
                                            <p:tgtEl>
                                              <p:spTgt spid="52"/>
                                            </p:tgtEl>
                                            <p:attrNameLst>
                                              <p:attrName>ppt_x</p:attrName>
                                            </p:attrNameLst>
                                          </p:cBhvr>
                                          <p:tavLst>
                                            <p:tav tm="0">
                                              <p:val>
                                                <p:strVal val="#ppt_x"/>
                                              </p:val>
                                            </p:tav>
                                            <p:tav tm="100000">
                                              <p:val>
                                                <p:strVal val="#ppt_x"/>
                                              </p:val>
                                            </p:tav>
                                          </p:tavLst>
                                        </p:anim>
                                        <p:anim calcmode="lin" valueType="num">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750" fill="hold"/>
                                            <p:tgtEl>
                                              <p:spTgt spid="55"/>
                                            </p:tgtEl>
                                            <p:attrNameLst>
                                              <p:attrName>ppt_x</p:attrName>
                                            </p:attrNameLst>
                                          </p:cBhvr>
                                          <p:tavLst>
                                            <p:tav tm="0">
                                              <p:val>
                                                <p:strVal val="#ppt_x"/>
                                              </p:val>
                                            </p:tav>
                                            <p:tav tm="100000">
                                              <p:val>
                                                <p:strVal val="#ppt_x"/>
                                              </p:val>
                                            </p:tav>
                                          </p:tavLst>
                                        </p:anim>
                                        <p:anim calcmode="lin" valueType="num">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750" fill="hold"/>
                                            <p:tgtEl>
                                              <p:spTgt spid="58"/>
                                            </p:tgtEl>
                                            <p:attrNameLst>
                                              <p:attrName>ppt_x</p:attrName>
                                            </p:attrNameLst>
                                          </p:cBhvr>
                                          <p:tavLst>
                                            <p:tav tm="0">
                                              <p:val>
                                                <p:strVal val="#ppt_x"/>
                                              </p:val>
                                            </p:tav>
                                            <p:tav tm="100000">
                                              <p:val>
                                                <p:strVal val="#ppt_x"/>
                                              </p:val>
                                            </p:tav>
                                          </p:tavLst>
                                        </p:anim>
                                        <p:anim calcmode="lin" valueType="num">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par>
                              <p:cTn id="140" fill="hold">
                                <p:stCondLst>
                                  <p:cond delay="16000"/>
                                </p:stCondLst>
                                <p:childTnLst>
                                  <p:par>
                                    <p:cTn id="141" presetID="10" presetClass="entr" presetSubtype="0" fill="hold" grpId="0" nodeType="after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P spid="64"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17</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工作提升</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Freeform 5"/>
          <p:cNvSpPr/>
          <p:nvPr/>
        </p:nvSpPr>
        <p:spPr bwMode="auto">
          <a:xfrm>
            <a:off x="2032419" y="4482123"/>
            <a:ext cx="2408984" cy="1035109"/>
          </a:xfrm>
          <a:custGeom>
            <a:avLst/>
            <a:gdLst>
              <a:gd name="T0" fmla="*/ 465 w 641"/>
              <a:gd name="T1" fmla="*/ 0 h 284"/>
              <a:gd name="T2" fmla="*/ 641 w 641"/>
              <a:gd name="T3" fmla="*/ 284 h 284"/>
              <a:gd name="T4" fmla="*/ 4 w 641"/>
              <a:gd name="T5" fmla="*/ 284 h 284"/>
              <a:gd name="T6" fmla="*/ 37 w 641"/>
              <a:gd name="T7" fmla="*/ 70 h 284"/>
              <a:gd name="T8" fmla="*/ 0 w 641"/>
              <a:gd name="T9" fmla="*/ 0 h 284"/>
              <a:gd name="T10" fmla="*/ 465 w 641"/>
              <a:gd name="T11" fmla="*/ 0 h 284"/>
              <a:gd name="connsiteX0" fmla="*/ 7175 w 10000"/>
              <a:gd name="connsiteY0" fmla="*/ 23 h 10000"/>
              <a:gd name="connsiteX1" fmla="*/ 10000 w 10000"/>
              <a:gd name="connsiteY1" fmla="*/ 10000 h 10000"/>
              <a:gd name="connsiteX2" fmla="*/ 62 w 10000"/>
              <a:gd name="connsiteY2" fmla="*/ 10000 h 10000"/>
              <a:gd name="connsiteX3" fmla="*/ 577 w 10000"/>
              <a:gd name="connsiteY3" fmla="*/ 2465 h 10000"/>
              <a:gd name="connsiteX4" fmla="*/ 0 w 10000"/>
              <a:gd name="connsiteY4" fmla="*/ 0 h 10000"/>
              <a:gd name="connsiteX5" fmla="*/ 7175 w 10000"/>
              <a:gd name="connsiteY5" fmla="*/ 2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75" y="23"/>
                </a:moveTo>
                <a:cubicBezTo>
                  <a:pt x="7893" y="4777"/>
                  <a:pt x="9563" y="7641"/>
                  <a:pt x="10000" y="10000"/>
                </a:cubicBezTo>
                <a:lnTo>
                  <a:pt x="62" y="10000"/>
                </a:lnTo>
                <a:cubicBezTo>
                  <a:pt x="359" y="7535"/>
                  <a:pt x="983" y="5317"/>
                  <a:pt x="577" y="2465"/>
                </a:cubicBezTo>
                <a:cubicBezTo>
                  <a:pt x="437" y="1408"/>
                  <a:pt x="234" y="599"/>
                  <a:pt x="0" y="0"/>
                </a:cubicBezTo>
                <a:lnTo>
                  <a:pt x="7175" y="23"/>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5" name="Freeform 6"/>
          <p:cNvSpPr/>
          <p:nvPr/>
        </p:nvSpPr>
        <p:spPr bwMode="auto">
          <a:xfrm>
            <a:off x="1446933" y="1239799"/>
            <a:ext cx="2642162" cy="1240925"/>
          </a:xfrm>
          <a:custGeom>
            <a:avLst/>
            <a:gdLst>
              <a:gd name="T0" fmla="*/ 0 w 751"/>
              <a:gd name="T1" fmla="*/ 353 h 353"/>
              <a:gd name="T2" fmla="*/ 57 w 751"/>
              <a:gd name="T3" fmla="*/ 201 h 353"/>
              <a:gd name="T4" fmla="*/ 680 w 751"/>
              <a:gd name="T5" fmla="*/ 150 h 353"/>
              <a:gd name="T6" fmla="*/ 751 w 751"/>
              <a:gd name="T7" fmla="*/ 353 h 353"/>
              <a:gd name="T8" fmla="*/ 0 w 751"/>
              <a:gd name="T9" fmla="*/ 353 h 353"/>
            </a:gdLst>
            <a:ahLst/>
            <a:cxnLst>
              <a:cxn ang="0">
                <a:pos x="T0" y="T1"/>
              </a:cxn>
              <a:cxn ang="0">
                <a:pos x="T2" y="T3"/>
              </a:cxn>
              <a:cxn ang="0">
                <a:pos x="T4" y="T5"/>
              </a:cxn>
              <a:cxn ang="0">
                <a:pos x="T6" y="T7"/>
              </a:cxn>
              <a:cxn ang="0">
                <a:pos x="T8" y="T9"/>
              </a:cxn>
            </a:cxnLst>
            <a:rect l="0" t="0" r="r" b="b"/>
            <a:pathLst>
              <a:path w="751" h="353">
                <a:moveTo>
                  <a:pt x="0" y="353"/>
                </a:moveTo>
                <a:cubicBezTo>
                  <a:pt x="14" y="313"/>
                  <a:pt x="20" y="305"/>
                  <a:pt x="57" y="201"/>
                </a:cubicBezTo>
                <a:cubicBezTo>
                  <a:pt x="126" y="10"/>
                  <a:pt x="558" y="0"/>
                  <a:pt x="680" y="150"/>
                </a:cubicBezTo>
                <a:cubicBezTo>
                  <a:pt x="730" y="213"/>
                  <a:pt x="751" y="284"/>
                  <a:pt x="751" y="353"/>
                </a:cubicBezTo>
                <a:lnTo>
                  <a:pt x="0" y="353"/>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6" name="Freeform 7"/>
          <p:cNvSpPr/>
          <p:nvPr/>
        </p:nvSpPr>
        <p:spPr bwMode="auto">
          <a:xfrm>
            <a:off x="1129035" y="2480724"/>
            <a:ext cx="2960060" cy="1011986"/>
          </a:xfrm>
          <a:custGeom>
            <a:avLst/>
            <a:gdLst>
              <a:gd name="T0" fmla="*/ 77 w 839"/>
              <a:gd name="T1" fmla="*/ 287 h 287"/>
              <a:gd name="T2" fmla="*/ 71 w 839"/>
              <a:gd name="T3" fmla="*/ 275 h 287"/>
              <a:gd name="T4" fmla="*/ 42 w 839"/>
              <a:gd name="T5" fmla="*/ 261 h 287"/>
              <a:gd name="T6" fmla="*/ 13 w 839"/>
              <a:gd name="T7" fmla="*/ 219 h 287"/>
              <a:gd name="T8" fmla="*/ 51 w 839"/>
              <a:gd name="T9" fmla="*/ 165 h 287"/>
              <a:gd name="T10" fmla="*/ 102 w 839"/>
              <a:gd name="T11" fmla="*/ 86 h 287"/>
              <a:gd name="T12" fmla="*/ 78 w 839"/>
              <a:gd name="T13" fmla="*/ 31 h 287"/>
              <a:gd name="T14" fmla="*/ 88 w 839"/>
              <a:gd name="T15" fmla="*/ 0 h 287"/>
              <a:gd name="T16" fmla="*/ 839 w 839"/>
              <a:gd name="T17" fmla="*/ 0 h 287"/>
              <a:gd name="T18" fmla="*/ 779 w 839"/>
              <a:gd name="T19" fmla="*/ 199 h 287"/>
              <a:gd name="T20" fmla="*/ 737 w 839"/>
              <a:gd name="T21" fmla="*/ 287 h 287"/>
              <a:gd name="T22" fmla="*/ 77 w 839"/>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87">
                <a:moveTo>
                  <a:pt x="77" y="287"/>
                </a:moveTo>
                <a:cubicBezTo>
                  <a:pt x="76" y="283"/>
                  <a:pt x="74" y="279"/>
                  <a:pt x="71" y="275"/>
                </a:cubicBezTo>
                <a:cubicBezTo>
                  <a:pt x="63" y="266"/>
                  <a:pt x="55" y="265"/>
                  <a:pt x="42" y="261"/>
                </a:cubicBezTo>
                <a:cubicBezTo>
                  <a:pt x="18" y="253"/>
                  <a:pt x="0" y="244"/>
                  <a:pt x="13" y="219"/>
                </a:cubicBezTo>
                <a:cubicBezTo>
                  <a:pt x="24" y="197"/>
                  <a:pt x="26" y="198"/>
                  <a:pt x="51" y="165"/>
                </a:cubicBezTo>
                <a:cubicBezTo>
                  <a:pt x="77" y="129"/>
                  <a:pt x="102" y="96"/>
                  <a:pt x="102" y="86"/>
                </a:cubicBezTo>
                <a:cubicBezTo>
                  <a:pt x="102" y="60"/>
                  <a:pt x="69" y="60"/>
                  <a:pt x="78" y="31"/>
                </a:cubicBezTo>
                <a:cubicBezTo>
                  <a:pt x="82" y="18"/>
                  <a:pt x="85" y="9"/>
                  <a:pt x="88" y="0"/>
                </a:cubicBezTo>
                <a:cubicBezTo>
                  <a:pt x="839" y="0"/>
                  <a:pt x="839" y="0"/>
                  <a:pt x="839" y="0"/>
                </a:cubicBezTo>
                <a:cubicBezTo>
                  <a:pt x="839" y="74"/>
                  <a:pt x="815" y="145"/>
                  <a:pt x="779" y="199"/>
                </a:cubicBezTo>
                <a:cubicBezTo>
                  <a:pt x="764" y="222"/>
                  <a:pt x="749" y="248"/>
                  <a:pt x="737" y="287"/>
                </a:cubicBezTo>
                <a:lnTo>
                  <a:pt x="77" y="28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7" name="Freeform 8"/>
          <p:cNvSpPr/>
          <p:nvPr/>
        </p:nvSpPr>
        <p:spPr bwMode="auto">
          <a:xfrm>
            <a:off x="1216566" y="3427467"/>
            <a:ext cx="2546937" cy="1065140"/>
          </a:xfrm>
          <a:custGeom>
            <a:avLst/>
            <a:gdLst>
              <a:gd name="T0" fmla="*/ 666 w 686"/>
              <a:gd name="T1" fmla="*/ 99 h 287"/>
              <a:gd name="T2" fmla="*/ 686 w 686"/>
              <a:gd name="T3" fmla="*/ 287 h 287"/>
              <a:gd name="T4" fmla="*/ 221 w 686"/>
              <a:gd name="T5" fmla="*/ 287 h 287"/>
              <a:gd name="T6" fmla="*/ 53 w 686"/>
              <a:gd name="T7" fmla="*/ 222 h 287"/>
              <a:gd name="T8" fmla="*/ 15 w 686"/>
              <a:gd name="T9" fmla="*/ 184 h 287"/>
              <a:gd name="T10" fmla="*/ 25 w 686"/>
              <a:gd name="T11" fmla="*/ 130 h 287"/>
              <a:gd name="T12" fmla="*/ 15 w 686"/>
              <a:gd name="T13" fmla="*/ 94 h 287"/>
              <a:gd name="T14" fmla="*/ 20 w 686"/>
              <a:gd name="T15" fmla="*/ 75 h 287"/>
              <a:gd name="T16" fmla="*/ 8 w 686"/>
              <a:gd name="T17" fmla="*/ 64 h 287"/>
              <a:gd name="T18" fmla="*/ 14 w 686"/>
              <a:gd name="T19" fmla="*/ 35 h 287"/>
              <a:gd name="T20" fmla="*/ 25 w 686"/>
              <a:gd name="T21" fmla="*/ 0 h 287"/>
              <a:gd name="T22" fmla="*/ 685 w 686"/>
              <a:gd name="T23" fmla="*/ 0 h 287"/>
              <a:gd name="T24" fmla="*/ 666 w 686"/>
              <a:gd name="T25" fmla="*/ 9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287">
                <a:moveTo>
                  <a:pt x="666" y="99"/>
                </a:moveTo>
                <a:cubicBezTo>
                  <a:pt x="658" y="172"/>
                  <a:pt x="668" y="233"/>
                  <a:pt x="686" y="287"/>
                </a:cubicBezTo>
                <a:cubicBezTo>
                  <a:pt x="221" y="287"/>
                  <a:pt x="221" y="287"/>
                  <a:pt x="221" y="287"/>
                </a:cubicBezTo>
                <a:cubicBezTo>
                  <a:pt x="167" y="221"/>
                  <a:pt x="86" y="228"/>
                  <a:pt x="53" y="222"/>
                </a:cubicBezTo>
                <a:cubicBezTo>
                  <a:pt x="26" y="217"/>
                  <a:pt x="16" y="192"/>
                  <a:pt x="15" y="184"/>
                </a:cubicBezTo>
                <a:cubicBezTo>
                  <a:pt x="12" y="171"/>
                  <a:pt x="12" y="151"/>
                  <a:pt x="25" y="130"/>
                </a:cubicBezTo>
                <a:cubicBezTo>
                  <a:pt x="37" y="108"/>
                  <a:pt x="22" y="109"/>
                  <a:pt x="15" y="94"/>
                </a:cubicBezTo>
                <a:cubicBezTo>
                  <a:pt x="11" y="87"/>
                  <a:pt x="18" y="76"/>
                  <a:pt x="20" y="75"/>
                </a:cubicBezTo>
                <a:cubicBezTo>
                  <a:pt x="24" y="73"/>
                  <a:pt x="16" y="73"/>
                  <a:pt x="8" y="64"/>
                </a:cubicBezTo>
                <a:cubicBezTo>
                  <a:pt x="0" y="54"/>
                  <a:pt x="8" y="45"/>
                  <a:pt x="14" y="35"/>
                </a:cubicBezTo>
                <a:cubicBezTo>
                  <a:pt x="19" y="27"/>
                  <a:pt x="28" y="14"/>
                  <a:pt x="25" y="0"/>
                </a:cubicBezTo>
                <a:cubicBezTo>
                  <a:pt x="685" y="0"/>
                  <a:pt x="685" y="0"/>
                  <a:pt x="685" y="0"/>
                </a:cubicBezTo>
                <a:cubicBezTo>
                  <a:pt x="677" y="27"/>
                  <a:pt x="670" y="59"/>
                  <a:pt x="666" y="99"/>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grpSp>
        <p:nvGrpSpPr>
          <p:cNvPr id="18" name="Group 9"/>
          <p:cNvGrpSpPr/>
          <p:nvPr/>
        </p:nvGrpSpPr>
        <p:grpSpPr>
          <a:xfrm>
            <a:off x="1662435" y="2855646"/>
            <a:ext cx="424283" cy="449241"/>
            <a:chOff x="3659074" y="3351023"/>
            <a:chExt cx="424283" cy="449241"/>
          </a:xfrm>
          <a:solidFill>
            <a:schemeClr val="bg1"/>
          </a:solidFill>
          <a:effectLst>
            <a:outerShdw blurRad="50800" dist="38100" dir="2700000" algn="tl" rotWithShape="0">
              <a:prstClr val="black">
                <a:alpha val="40000"/>
              </a:prstClr>
            </a:outerShdw>
          </a:effectLst>
        </p:grpSpPr>
        <p:sp>
          <p:nvSpPr>
            <p:cNvPr id="19" name="Freeform 47"/>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48"/>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49"/>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50"/>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51"/>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4" name="Freeform 64"/>
          <p:cNvSpPr>
            <a:spLocks noEditPoints="1"/>
          </p:cNvSpPr>
          <p:nvPr/>
        </p:nvSpPr>
        <p:spPr bwMode="auto">
          <a:xfrm>
            <a:off x="2731137" y="3882844"/>
            <a:ext cx="382284" cy="365006"/>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en-US"/>
          </a:p>
        </p:txBody>
      </p:sp>
      <p:grpSp>
        <p:nvGrpSpPr>
          <p:cNvPr id="25" name="Group 16"/>
          <p:cNvGrpSpPr/>
          <p:nvPr/>
        </p:nvGrpSpPr>
        <p:grpSpPr>
          <a:xfrm>
            <a:off x="3014905" y="1878177"/>
            <a:ext cx="346378" cy="471236"/>
            <a:chOff x="8248816" y="4047345"/>
            <a:chExt cx="429274" cy="584013"/>
          </a:xfrm>
          <a:solidFill>
            <a:schemeClr val="bg1"/>
          </a:solidFill>
          <a:effectLst>
            <a:outerShdw blurRad="50800" dist="38100" dir="2700000" algn="tl" rotWithShape="0">
              <a:prstClr val="black">
                <a:alpha val="40000"/>
              </a:prstClr>
            </a:outerShdw>
          </a:effectLst>
        </p:grpSpPr>
        <p:sp>
          <p:nvSpPr>
            <p:cNvPr id="26" name="Freeform 136"/>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37"/>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138"/>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6"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7" name="Group 22"/>
          <p:cNvGrpSpPr/>
          <p:nvPr/>
        </p:nvGrpSpPr>
        <p:grpSpPr>
          <a:xfrm>
            <a:off x="2359566" y="4727638"/>
            <a:ext cx="379359" cy="376864"/>
            <a:chOff x="6853673" y="3715407"/>
            <a:chExt cx="379359" cy="376864"/>
          </a:xfrm>
          <a:solidFill>
            <a:schemeClr val="bg1"/>
          </a:solidFill>
          <a:effectLst>
            <a:outerShdw blurRad="50800" dist="38100" dir="2700000" algn="tl" rotWithShape="0">
              <a:prstClr val="black">
                <a:alpha val="40000"/>
              </a:prstClr>
            </a:outerShdw>
          </a:effectLst>
        </p:grpSpPr>
        <p:sp>
          <p:nvSpPr>
            <p:cNvPr id="38"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0"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1"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2"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56" name="Text Box 10"/>
          <p:cNvSpPr txBox="1">
            <a:spLocks noChangeArrowheads="1"/>
          </p:cNvSpPr>
          <p:nvPr/>
        </p:nvSpPr>
        <p:spPr bwMode="auto">
          <a:xfrm>
            <a:off x="2186935" y="2964851"/>
            <a:ext cx="1063836" cy="292388"/>
          </a:xfrm>
          <a:prstGeom prst="rect">
            <a:avLst/>
          </a:prstGeom>
          <a:noFill/>
          <a:ln w="9525">
            <a:noFill/>
            <a:miter lim="800000"/>
          </a:ln>
        </p:spPr>
        <p:txBody>
          <a:bodyPr wrap="square" lIns="45720" tIns="22860" rIns="45720" bIns="22860">
            <a:spAutoFit/>
          </a:bodyPr>
          <a:lstStyle/>
          <a:p>
            <a:pPr defTabSz="1088390"/>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7" name="Text Box 10"/>
          <p:cNvSpPr txBox="1">
            <a:spLocks noChangeArrowheads="1"/>
          </p:cNvSpPr>
          <p:nvPr/>
        </p:nvSpPr>
        <p:spPr bwMode="auto">
          <a:xfrm>
            <a:off x="1840514" y="1998379"/>
            <a:ext cx="1091138" cy="292388"/>
          </a:xfrm>
          <a:prstGeom prst="rect">
            <a:avLst/>
          </a:prstGeom>
          <a:noFill/>
          <a:ln w="9525">
            <a:noFill/>
            <a:miter lim="800000"/>
          </a:ln>
        </p:spPr>
        <p:txBody>
          <a:bodyPr wrap="square" lIns="45720" tIns="22860" rIns="45720" bIns="22860">
            <a:spAutoFit/>
          </a:bodyPr>
          <a:lstStyle/>
          <a:p>
            <a:pPr algn="r" defTabSz="1088390"/>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8" name="Text Box 10"/>
          <p:cNvSpPr txBox="1">
            <a:spLocks noChangeArrowheads="1"/>
          </p:cNvSpPr>
          <p:nvPr/>
        </p:nvSpPr>
        <p:spPr bwMode="auto">
          <a:xfrm>
            <a:off x="1673766" y="3949931"/>
            <a:ext cx="935028" cy="292388"/>
          </a:xfrm>
          <a:prstGeom prst="rect">
            <a:avLst/>
          </a:prstGeom>
          <a:noFill/>
          <a:ln w="9525">
            <a:noFill/>
            <a:miter lim="800000"/>
          </a:ln>
        </p:spPr>
        <p:txBody>
          <a:bodyPr wrap="square" lIns="45720" tIns="22860" rIns="45720" bIns="22860">
            <a:spAutoFit/>
          </a:bodyPr>
          <a:lstStyle/>
          <a:p>
            <a:pPr algn="r" defTabSz="1088390"/>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9" name="Text Box 10"/>
          <p:cNvSpPr txBox="1">
            <a:spLocks noChangeArrowheads="1"/>
          </p:cNvSpPr>
          <p:nvPr/>
        </p:nvSpPr>
        <p:spPr bwMode="auto">
          <a:xfrm>
            <a:off x="2796138" y="4800654"/>
            <a:ext cx="935028" cy="261610"/>
          </a:xfrm>
          <a:prstGeom prst="rect">
            <a:avLst/>
          </a:prstGeom>
          <a:noFill/>
          <a:ln w="9525">
            <a:noFill/>
            <a:miter lim="800000"/>
          </a:ln>
        </p:spPr>
        <p:txBody>
          <a:bodyPr wrap="square" lIns="45720" tIns="22860" rIns="45720" bIns="22860">
            <a:spAutoFit/>
          </a:bodyPr>
          <a:lstStyle/>
          <a:p>
            <a:pPr defTabSz="1088390"/>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60" name="燕尾形 59"/>
          <p:cNvSpPr/>
          <p:nvPr/>
        </p:nvSpPr>
        <p:spPr>
          <a:xfrm rot="5400000">
            <a:off x="4477407" y="206084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1" name="直接连接符 60"/>
          <p:cNvCxnSpPr/>
          <p:nvPr/>
        </p:nvCxnSpPr>
        <p:spPr>
          <a:xfrm>
            <a:off x="4657427" y="2636912"/>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4994425" y="1603500"/>
            <a:ext cx="1107977" cy="369324"/>
          </a:xfrm>
          <a:prstGeom prst="rect">
            <a:avLst/>
          </a:prstGeom>
        </p:spPr>
        <p:txBody>
          <a:bodyPr wrap="non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63" name="矩形 47"/>
          <p:cNvSpPr>
            <a:spLocks noChangeArrowheads="1"/>
          </p:cNvSpPr>
          <p:nvPr/>
        </p:nvSpPr>
        <p:spPr bwMode="auto">
          <a:xfrm>
            <a:off x="4981463" y="1955514"/>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endParaRPr lang="zh-CN" altLang="en-US" sz="1400" dirty="0">
              <a:solidFill>
                <a:schemeClr val="tx1">
                  <a:lumMod val="50000"/>
                  <a:lumOff val="50000"/>
                </a:schemeClr>
              </a:solidFill>
              <a:sym typeface="微软雅黑" panose="020B0503020204020204" pitchFamily="34" charset="-122"/>
            </a:endParaRPr>
          </a:p>
        </p:txBody>
      </p:sp>
      <p:sp>
        <p:nvSpPr>
          <p:cNvPr id="64" name="燕尾形 63"/>
          <p:cNvSpPr/>
          <p:nvPr/>
        </p:nvSpPr>
        <p:spPr>
          <a:xfrm rot="5400000">
            <a:off x="4477407" y="3429000"/>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5" name="直接连接符 64"/>
          <p:cNvCxnSpPr/>
          <p:nvPr/>
        </p:nvCxnSpPr>
        <p:spPr>
          <a:xfrm>
            <a:off x="4657427" y="4005064"/>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994425" y="2971652"/>
            <a:ext cx="1107977" cy="369324"/>
          </a:xfrm>
          <a:prstGeom prst="rect">
            <a:avLst/>
          </a:prstGeom>
        </p:spPr>
        <p:txBody>
          <a:bodyPr wrap="non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4981463" y="3323666"/>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endParaRPr lang="zh-CN" altLang="en-US" sz="1400" dirty="0">
              <a:solidFill>
                <a:schemeClr val="tx1">
                  <a:lumMod val="50000"/>
                  <a:lumOff val="50000"/>
                </a:schemeClr>
              </a:solidFill>
              <a:sym typeface="微软雅黑" panose="020B0503020204020204" pitchFamily="34" charset="-122"/>
            </a:endParaRPr>
          </a:p>
        </p:txBody>
      </p:sp>
      <p:sp>
        <p:nvSpPr>
          <p:cNvPr id="68" name="燕尾形 67"/>
          <p:cNvSpPr/>
          <p:nvPr/>
        </p:nvSpPr>
        <p:spPr>
          <a:xfrm rot="5400000">
            <a:off x="7861783" y="2076864"/>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9" name="直接连接符 68"/>
          <p:cNvCxnSpPr/>
          <p:nvPr/>
        </p:nvCxnSpPr>
        <p:spPr>
          <a:xfrm>
            <a:off x="8041803" y="2652928"/>
            <a:ext cx="288032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8378801" y="1619516"/>
            <a:ext cx="1107977" cy="369324"/>
          </a:xfrm>
          <a:prstGeom prst="rect">
            <a:avLst/>
          </a:prstGeom>
        </p:spPr>
        <p:txBody>
          <a:bodyPr wrap="non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71" name="矩形 47"/>
          <p:cNvSpPr>
            <a:spLocks noChangeArrowheads="1"/>
          </p:cNvSpPr>
          <p:nvPr/>
        </p:nvSpPr>
        <p:spPr bwMode="auto">
          <a:xfrm>
            <a:off x="8365839" y="1971530"/>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endParaRPr lang="zh-CN" altLang="en-US" sz="1400" dirty="0">
              <a:solidFill>
                <a:schemeClr val="tx1">
                  <a:lumMod val="50000"/>
                  <a:lumOff val="50000"/>
                </a:schemeClr>
              </a:solidFill>
              <a:sym typeface="微软雅黑" panose="020B0503020204020204" pitchFamily="34" charset="-122"/>
            </a:endParaRPr>
          </a:p>
        </p:txBody>
      </p:sp>
      <p:sp>
        <p:nvSpPr>
          <p:cNvPr id="72" name="燕尾形 71"/>
          <p:cNvSpPr/>
          <p:nvPr/>
        </p:nvSpPr>
        <p:spPr>
          <a:xfrm rot="5400000">
            <a:off x="7861783" y="3445016"/>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3" name="直接连接符 72"/>
          <p:cNvCxnSpPr/>
          <p:nvPr/>
        </p:nvCxnSpPr>
        <p:spPr>
          <a:xfrm>
            <a:off x="8041803" y="4021080"/>
            <a:ext cx="291828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8378801" y="2987668"/>
            <a:ext cx="1107977" cy="369324"/>
          </a:xfrm>
          <a:prstGeom prst="rect">
            <a:avLst/>
          </a:prstGeom>
        </p:spPr>
        <p:txBody>
          <a:bodyPr wrap="non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75" name="矩形 47"/>
          <p:cNvSpPr>
            <a:spLocks noChangeArrowheads="1"/>
          </p:cNvSpPr>
          <p:nvPr/>
        </p:nvSpPr>
        <p:spPr bwMode="auto">
          <a:xfrm>
            <a:off x="8365839" y="3339682"/>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endParaRPr lang="zh-CN" altLang="en-US" sz="1400" dirty="0">
              <a:solidFill>
                <a:schemeClr val="tx1">
                  <a:lumMod val="50000"/>
                  <a:lumOff val="50000"/>
                </a:schemeClr>
              </a:solidFill>
              <a:sym typeface="微软雅黑" panose="020B0503020204020204" pitchFamily="34" charset="-122"/>
            </a:endParaRPr>
          </a:p>
        </p:txBody>
      </p:sp>
      <p:sp>
        <p:nvSpPr>
          <p:cNvPr id="76" name="TextBox 75"/>
          <p:cNvSpPr txBox="1"/>
          <p:nvPr/>
        </p:nvSpPr>
        <p:spPr>
          <a:xfrm>
            <a:off x="4441403" y="4437112"/>
            <a:ext cx="6624736" cy="858283"/>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您的内容打在这里，或者通过复制您的文本后，在此框中选择粘贴，并选择只保留文字，</a:t>
            </a:r>
            <a:r>
              <a:rPr lang="zh-CN" altLang="en-US" dirty="0">
                <a:solidFill>
                  <a:schemeClr val="tx1">
                    <a:lumMod val="50000"/>
                    <a:lumOff val="50000"/>
                  </a:schemeClr>
                </a:solidFill>
                <a:sym typeface="微软雅黑" panose="020B0503020204020204" pitchFamily="34" charset="-122"/>
              </a:rPr>
              <a:t>在此录入上述图表的综合描述说明。</a:t>
            </a:r>
            <a:r>
              <a:rPr lang="zh-CN" altLang="en-US" dirty="0">
                <a:solidFill>
                  <a:schemeClr val="tx1">
                    <a:lumMod val="50000"/>
                    <a:lumOff val="50000"/>
                  </a:schemeClr>
                </a:solidFill>
              </a:rPr>
              <a:t>并选择只保留文字，</a:t>
            </a:r>
            <a:r>
              <a:rPr lang="zh-CN" altLang="en-US" dirty="0">
                <a:solidFill>
                  <a:schemeClr val="tx1">
                    <a:lumMod val="50000"/>
                    <a:lumOff val="50000"/>
                  </a:schemeClr>
                </a:solidFill>
                <a:sym typeface="微软雅黑" panose="020B0503020204020204" pitchFamily="34" charset="-122"/>
              </a:rPr>
              <a:t>在此录入上述图表的综合描述说明。</a:t>
            </a:r>
            <a:endParaRPr lang="zh-CN" altLang="en-US" dirty="0">
              <a:solidFill>
                <a:schemeClr val="tx1">
                  <a:lumMod val="50000"/>
                  <a:lumOff val="50000"/>
                </a:schemeClr>
              </a:solidFill>
            </a:endParaRPr>
          </a:p>
        </p:txBody>
      </p:sp>
      <p:sp>
        <p:nvSpPr>
          <p:cNvPr id="77" name="TextBox 76"/>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 fill="hold"/>
                                        <p:tgtEl>
                                          <p:spTgt spid="15"/>
                                        </p:tgtEl>
                                        <p:attrNameLst>
                                          <p:attrName>ppt_x</p:attrName>
                                        </p:attrNameLst>
                                      </p:cBhvr>
                                      <p:tavLst>
                                        <p:tav tm="0">
                                          <p:val>
                                            <p:strVal val="#ppt_x"/>
                                          </p:val>
                                        </p:tav>
                                        <p:tav tm="100000">
                                          <p:val>
                                            <p:strVal val="#ppt_x"/>
                                          </p:val>
                                        </p:tav>
                                      </p:tavLst>
                                    </p:anim>
                                    <p:anim calcmode="lin" valueType="num">
                                      <p:cBhvr additive="base">
                                        <p:cTn id="8" dur="25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250" fill="hold"/>
                                        <p:tgtEl>
                                          <p:spTgt spid="25"/>
                                        </p:tgtEl>
                                        <p:attrNameLst>
                                          <p:attrName>ppt_x</p:attrName>
                                        </p:attrNameLst>
                                      </p:cBhvr>
                                      <p:tavLst>
                                        <p:tav tm="0">
                                          <p:val>
                                            <p:strVal val="#ppt_x"/>
                                          </p:val>
                                        </p:tav>
                                        <p:tav tm="100000">
                                          <p:val>
                                            <p:strVal val="#ppt_x"/>
                                          </p:val>
                                        </p:tav>
                                      </p:tavLst>
                                    </p:anim>
                                    <p:anim calcmode="lin" valueType="num">
                                      <p:cBhvr additive="base">
                                        <p:cTn id="13" dur="25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250" fill="hold"/>
                                        <p:tgtEl>
                                          <p:spTgt spid="57"/>
                                        </p:tgtEl>
                                        <p:attrNameLst>
                                          <p:attrName>ppt_x</p:attrName>
                                        </p:attrNameLst>
                                      </p:cBhvr>
                                      <p:tavLst>
                                        <p:tav tm="0">
                                          <p:val>
                                            <p:strVal val="#ppt_x"/>
                                          </p:val>
                                        </p:tav>
                                        <p:tav tm="100000">
                                          <p:val>
                                            <p:strVal val="#ppt_x"/>
                                          </p:val>
                                        </p:tav>
                                      </p:tavLst>
                                    </p:anim>
                                    <p:anim calcmode="lin" valueType="num">
                                      <p:cBhvr additive="base">
                                        <p:cTn id="18" dur="25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ppt_x"/>
                                          </p:val>
                                        </p:tav>
                                        <p:tav tm="100000">
                                          <p:val>
                                            <p:strVal val="#ppt_x"/>
                                          </p:val>
                                        </p:tav>
                                      </p:tavLst>
                                    </p:anim>
                                    <p:anim calcmode="lin" valueType="num">
                                      <p:cBhvr additive="base">
                                        <p:cTn id="23" dur="25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250" fill="hold"/>
                                        <p:tgtEl>
                                          <p:spTgt spid="56"/>
                                        </p:tgtEl>
                                        <p:attrNameLst>
                                          <p:attrName>ppt_x</p:attrName>
                                        </p:attrNameLst>
                                      </p:cBhvr>
                                      <p:tavLst>
                                        <p:tav tm="0">
                                          <p:val>
                                            <p:strVal val="#ppt_x"/>
                                          </p:val>
                                        </p:tav>
                                        <p:tav tm="100000">
                                          <p:val>
                                            <p:strVal val="#ppt_x"/>
                                          </p:val>
                                        </p:tav>
                                      </p:tavLst>
                                    </p:anim>
                                    <p:anim calcmode="lin" valueType="num">
                                      <p:cBhvr additive="base">
                                        <p:cTn id="33" dur="250" fill="hold"/>
                                        <p:tgtEl>
                                          <p:spTgt spid="5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250" fill="hold"/>
                                        <p:tgtEl>
                                          <p:spTgt spid="17"/>
                                        </p:tgtEl>
                                        <p:attrNameLst>
                                          <p:attrName>ppt_x</p:attrName>
                                        </p:attrNameLst>
                                      </p:cBhvr>
                                      <p:tavLst>
                                        <p:tav tm="0">
                                          <p:val>
                                            <p:strVal val="#ppt_x"/>
                                          </p:val>
                                        </p:tav>
                                        <p:tav tm="100000">
                                          <p:val>
                                            <p:strVal val="#ppt_x"/>
                                          </p:val>
                                        </p:tav>
                                      </p:tavLst>
                                    </p:anim>
                                    <p:anim calcmode="lin" valueType="num">
                                      <p:cBhvr additive="base">
                                        <p:cTn id="38" dur="250" fill="hold"/>
                                        <p:tgtEl>
                                          <p:spTgt spid="1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250" fill="hold"/>
                                        <p:tgtEl>
                                          <p:spTgt spid="24"/>
                                        </p:tgtEl>
                                        <p:attrNameLst>
                                          <p:attrName>ppt_x</p:attrName>
                                        </p:attrNameLst>
                                      </p:cBhvr>
                                      <p:tavLst>
                                        <p:tav tm="0">
                                          <p:val>
                                            <p:strVal val="#ppt_x"/>
                                          </p:val>
                                        </p:tav>
                                        <p:tav tm="100000">
                                          <p:val>
                                            <p:strVal val="#ppt_x"/>
                                          </p:val>
                                        </p:tav>
                                      </p:tavLst>
                                    </p:anim>
                                    <p:anim calcmode="lin" valueType="num">
                                      <p:cBhvr additive="base">
                                        <p:cTn id="43" dur="250" fill="hold"/>
                                        <p:tgtEl>
                                          <p:spTgt spid="2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250" fill="hold"/>
                                        <p:tgtEl>
                                          <p:spTgt spid="58"/>
                                        </p:tgtEl>
                                        <p:attrNameLst>
                                          <p:attrName>ppt_x</p:attrName>
                                        </p:attrNameLst>
                                      </p:cBhvr>
                                      <p:tavLst>
                                        <p:tav tm="0">
                                          <p:val>
                                            <p:strVal val="#ppt_x"/>
                                          </p:val>
                                        </p:tav>
                                        <p:tav tm="100000">
                                          <p:val>
                                            <p:strVal val="#ppt_x"/>
                                          </p:val>
                                        </p:tav>
                                      </p:tavLst>
                                    </p:anim>
                                    <p:anim calcmode="lin" valueType="num">
                                      <p:cBhvr additive="base">
                                        <p:cTn id="48" dur="250" fill="hold"/>
                                        <p:tgtEl>
                                          <p:spTgt spid="5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ppt_x"/>
                                          </p:val>
                                        </p:tav>
                                        <p:tav tm="100000">
                                          <p:val>
                                            <p:strVal val="#ppt_x"/>
                                          </p:val>
                                        </p:tav>
                                      </p:tavLst>
                                    </p:anim>
                                    <p:anim calcmode="lin" valueType="num">
                                      <p:cBhvr additive="base">
                                        <p:cTn id="53" dur="25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250" fill="hold"/>
                                        <p:tgtEl>
                                          <p:spTgt spid="37"/>
                                        </p:tgtEl>
                                        <p:attrNameLst>
                                          <p:attrName>ppt_x</p:attrName>
                                        </p:attrNameLst>
                                      </p:cBhvr>
                                      <p:tavLst>
                                        <p:tav tm="0">
                                          <p:val>
                                            <p:strVal val="#ppt_x"/>
                                          </p:val>
                                        </p:tav>
                                        <p:tav tm="100000">
                                          <p:val>
                                            <p:strVal val="#ppt_x"/>
                                          </p:val>
                                        </p:tav>
                                      </p:tavLst>
                                    </p:anim>
                                    <p:anim calcmode="lin" valueType="num">
                                      <p:cBhvr additive="base">
                                        <p:cTn id="58" dur="25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250" fill="hold"/>
                                        <p:tgtEl>
                                          <p:spTgt spid="59"/>
                                        </p:tgtEl>
                                        <p:attrNameLst>
                                          <p:attrName>ppt_x</p:attrName>
                                        </p:attrNameLst>
                                      </p:cBhvr>
                                      <p:tavLst>
                                        <p:tav tm="0">
                                          <p:val>
                                            <p:strVal val="#ppt_x"/>
                                          </p:val>
                                        </p:tav>
                                        <p:tav tm="100000">
                                          <p:val>
                                            <p:strVal val="#ppt_x"/>
                                          </p:val>
                                        </p:tav>
                                      </p:tavLst>
                                    </p:anim>
                                    <p:anim calcmode="lin" valueType="num">
                                      <p:cBhvr additive="base">
                                        <p:cTn id="63" dur="250" fill="hold"/>
                                        <p:tgtEl>
                                          <p:spTgt spid="5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47" presetClass="entr" presetSubtype="0"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22" presetClass="entr" presetSubtype="8"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wipe(left)">
                                      <p:cBhvr>
                                        <p:cTn id="73" dur="500"/>
                                        <p:tgtEl>
                                          <p:spTgt spid="61"/>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left)">
                                      <p:cBhvr>
                                        <p:cTn id="77" dur="500"/>
                                        <p:tgtEl>
                                          <p:spTgt spid="6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wipe(left)">
                                      <p:cBhvr>
                                        <p:cTn id="80" dur="500"/>
                                        <p:tgtEl>
                                          <p:spTgt spid="63"/>
                                        </p:tgtEl>
                                      </p:cBhvr>
                                    </p:animEffect>
                                  </p:childTnLst>
                                </p:cTn>
                              </p:par>
                            </p:childTnLst>
                          </p:cTn>
                        </p:par>
                        <p:par>
                          <p:cTn id="81" fill="hold">
                            <p:stCondLst>
                              <p:cond delay="8000"/>
                            </p:stCondLst>
                            <p:childTnLst>
                              <p:par>
                                <p:cTn id="82" presetID="47" presetClass="entr" presetSubtype="0" fill="hold" grpId="0" nodeType="after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childTnLst>
                          </p:cTn>
                        </p:par>
                        <p:par>
                          <p:cTn id="87" fill="hold">
                            <p:stCondLst>
                              <p:cond delay="9000"/>
                            </p:stCondLst>
                            <p:childTnLst>
                              <p:par>
                                <p:cTn id="88" presetID="22" presetClass="entr" presetSubtype="8" fill="hold" nodeType="after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left)">
                                      <p:cBhvr>
                                        <p:cTn id="90" dur="500"/>
                                        <p:tgtEl>
                                          <p:spTgt spid="65"/>
                                        </p:tgtEl>
                                      </p:cBhvr>
                                    </p:animEffect>
                                  </p:childTnLst>
                                </p:cTn>
                              </p:par>
                            </p:childTnLst>
                          </p:cTn>
                        </p:par>
                        <p:par>
                          <p:cTn id="91" fill="hold">
                            <p:stCondLst>
                              <p:cond delay="9500"/>
                            </p:stCondLst>
                            <p:childTnLst>
                              <p:par>
                                <p:cTn id="92" presetID="22" presetClass="entr" presetSubtype="8" fill="hold" grpId="0" nodeType="after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wipe(left)">
                                      <p:cBhvr>
                                        <p:cTn id="94" dur="500"/>
                                        <p:tgtEl>
                                          <p:spTgt spid="66"/>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wipe(left)">
                                      <p:cBhvr>
                                        <p:cTn id="97" dur="500"/>
                                        <p:tgtEl>
                                          <p:spTgt spid="67"/>
                                        </p:tgtEl>
                                      </p:cBhvr>
                                    </p:animEffect>
                                  </p:childTnLst>
                                </p:cTn>
                              </p:par>
                            </p:childTnLst>
                          </p:cTn>
                        </p:par>
                        <p:par>
                          <p:cTn id="98" fill="hold">
                            <p:stCondLst>
                              <p:cond delay="10000"/>
                            </p:stCondLst>
                            <p:childTnLst>
                              <p:par>
                                <p:cTn id="99" presetID="47" presetClass="entr" presetSubtype="0" fill="hold" grpId="0" nodeType="after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1000"/>
                                        <p:tgtEl>
                                          <p:spTgt spid="68"/>
                                        </p:tgtEl>
                                      </p:cBhvr>
                                    </p:animEffect>
                                    <p:anim calcmode="lin" valueType="num">
                                      <p:cBhvr>
                                        <p:cTn id="102" dur="1000" fill="hold"/>
                                        <p:tgtEl>
                                          <p:spTgt spid="68"/>
                                        </p:tgtEl>
                                        <p:attrNameLst>
                                          <p:attrName>ppt_x</p:attrName>
                                        </p:attrNameLst>
                                      </p:cBhvr>
                                      <p:tavLst>
                                        <p:tav tm="0">
                                          <p:val>
                                            <p:strVal val="#ppt_x"/>
                                          </p:val>
                                        </p:tav>
                                        <p:tav tm="100000">
                                          <p:val>
                                            <p:strVal val="#ppt_x"/>
                                          </p:val>
                                        </p:tav>
                                      </p:tavLst>
                                    </p:anim>
                                    <p:anim calcmode="lin" valueType="num">
                                      <p:cBhvr>
                                        <p:cTn id="103" dur="1000" fill="hold"/>
                                        <p:tgtEl>
                                          <p:spTgt spid="68"/>
                                        </p:tgtEl>
                                        <p:attrNameLst>
                                          <p:attrName>ppt_y</p:attrName>
                                        </p:attrNameLst>
                                      </p:cBhvr>
                                      <p:tavLst>
                                        <p:tav tm="0">
                                          <p:val>
                                            <p:strVal val="#ppt_y-.1"/>
                                          </p:val>
                                        </p:tav>
                                        <p:tav tm="100000">
                                          <p:val>
                                            <p:strVal val="#ppt_y"/>
                                          </p:val>
                                        </p:tav>
                                      </p:tavLst>
                                    </p:anim>
                                  </p:childTnLst>
                                </p:cTn>
                              </p:par>
                            </p:childTnLst>
                          </p:cTn>
                        </p:par>
                        <p:par>
                          <p:cTn id="104" fill="hold">
                            <p:stCondLst>
                              <p:cond delay="11000"/>
                            </p:stCondLst>
                            <p:childTnLst>
                              <p:par>
                                <p:cTn id="105" presetID="22" presetClass="entr" presetSubtype="8" fill="hold" nodeType="after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left)">
                                      <p:cBhvr>
                                        <p:cTn id="107" dur="500"/>
                                        <p:tgtEl>
                                          <p:spTgt spid="69"/>
                                        </p:tgtEl>
                                      </p:cBhvr>
                                    </p:animEffect>
                                  </p:childTnLst>
                                </p:cTn>
                              </p:par>
                            </p:childTnLst>
                          </p:cTn>
                        </p:par>
                        <p:par>
                          <p:cTn id="108" fill="hold">
                            <p:stCondLst>
                              <p:cond delay="11500"/>
                            </p:stCondLst>
                            <p:childTnLst>
                              <p:par>
                                <p:cTn id="109" presetID="22" presetClass="entr" presetSubtype="8" fill="hold" grpId="0"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left)">
                                      <p:cBhvr>
                                        <p:cTn id="111" dur="500"/>
                                        <p:tgtEl>
                                          <p:spTgt spid="70"/>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wipe(left)">
                                      <p:cBhvr>
                                        <p:cTn id="114" dur="500"/>
                                        <p:tgtEl>
                                          <p:spTgt spid="71"/>
                                        </p:tgtEl>
                                      </p:cBhvr>
                                    </p:animEffect>
                                  </p:childTnLst>
                                </p:cTn>
                              </p:par>
                            </p:childTnLst>
                          </p:cTn>
                        </p:par>
                        <p:par>
                          <p:cTn id="115" fill="hold">
                            <p:stCondLst>
                              <p:cond delay="12000"/>
                            </p:stCondLst>
                            <p:childTnLst>
                              <p:par>
                                <p:cTn id="116" presetID="47" presetClass="entr" presetSubtype="0" fill="hold" grpId="0" nodeType="after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fade">
                                      <p:cBhvr>
                                        <p:cTn id="118" dur="1000"/>
                                        <p:tgtEl>
                                          <p:spTgt spid="72"/>
                                        </p:tgtEl>
                                      </p:cBhvr>
                                    </p:animEffect>
                                    <p:anim calcmode="lin" valueType="num">
                                      <p:cBhvr>
                                        <p:cTn id="119" dur="1000" fill="hold"/>
                                        <p:tgtEl>
                                          <p:spTgt spid="72"/>
                                        </p:tgtEl>
                                        <p:attrNameLst>
                                          <p:attrName>ppt_x</p:attrName>
                                        </p:attrNameLst>
                                      </p:cBhvr>
                                      <p:tavLst>
                                        <p:tav tm="0">
                                          <p:val>
                                            <p:strVal val="#ppt_x"/>
                                          </p:val>
                                        </p:tav>
                                        <p:tav tm="100000">
                                          <p:val>
                                            <p:strVal val="#ppt_x"/>
                                          </p:val>
                                        </p:tav>
                                      </p:tavLst>
                                    </p:anim>
                                    <p:anim calcmode="lin" valueType="num">
                                      <p:cBhvr>
                                        <p:cTn id="120" dur="1000" fill="hold"/>
                                        <p:tgtEl>
                                          <p:spTgt spid="72"/>
                                        </p:tgtEl>
                                        <p:attrNameLst>
                                          <p:attrName>ppt_y</p:attrName>
                                        </p:attrNameLst>
                                      </p:cBhvr>
                                      <p:tavLst>
                                        <p:tav tm="0">
                                          <p:val>
                                            <p:strVal val="#ppt_y-.1"/>
                                          </p:val>
                                        </p:tav>
                                        <p:tav tm="100000">
                                          <p:val>
                                            <p:strVal val="#ppt_y"/>
                                          </p:val>
                                        </p:tav>
                                      </p:tavLst>
                                    </p:anim>
                                  </p:childTnLst>
                                </p:cTn>
                              </p:par>
                            </p:childTnLst>
                          </p:cTn>
                        </p:par>
                        <p:par>
                          <p:cTn id="121" fill="hold">
                            <p:stCondLst>
                              <p:cond delay="13000"/>
                            </p:stCondLst>
                            <p:childTnLst>
                              <p:par>
                                <p:cTn id="122" presetID="22" presetClass="entr" presetSubtype="8" fill="hold"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left)">
                                      <p:cBhvr>
                                        <p:cTn id="124" dur="500"/>
                                        <p:tgtEl>
                                          <p:spTgt spid="73"/>
                                        </p:tgtEl>
                                      </p:cBhvr>
                                    </p:animEffect>
                                  </p:childTnLst>
                                </p:cTn>
                              </p:par>
                            </p:childTnLst>
                          </p:cTn>
                        </p:par>
                        <p:par>
                          <p:cTn id="125" fill="hold">
                            <p:stCondLst>
                              <p:cond delay="13500"/>
                            </p:stCondLst>
                            <p:childTnLst>
                              <p:par>
                                <p:cTn id="126" presetID="22" presetClass="entr" presetSubtype="8" fill="hold" grpId="0" nodeType="afterEffect">
                                  <p:stCondLst>
                                    <p:cond delay="0"/>
                                  </p:stCondLst>
                                  <p:childTnLst>
                                    <p:set>
                                      <p:cBhvr>
                                        <p:cTn id="127" dur="1" fill="hold">
                                          <p:stCondLst>
                                            <p:cond delay="0"/>
                                          </p:stCondLst>
                                        </p:cTn>
                                        <p:tgtEl>
                                          <p:spTgt spid="74"/>
                                        </p:tgtEl>
                                        <p:attrNameLst>
                                          <p:attrName>style.visibility</p:attrName>
                                        </p:attrNameLst>
                                      </p:cBhvr>
                                      <p:to>
                                        <p:strVal val="visible"/>
                                      </p:to>
                                    </p:set>
                                    <p:animEffect transition="in" filter="wipe(left)">
                                      <p:cBhvr>
                                        <p:cTn id="128" dur="500"/>
                                        <p:tgtEl>
                                          <p:spTgt spid="74"/>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wipe(left)">
                                      <p:cBhvr>
                                        <p:cTn id="131" dur="500"/>
                                        <p:tgtEl>
                                          <p:spTgt spid="75"/>
                                        </p:tgtEl>
                                      </p:cBhvr>
                                    </p:animEffect>
                                  </p:childTnLst>
                                </p:cTn>
                              </p:par>
                              <p:par>
                                <p:cTn id="132" presetID="12" presetClass="entr" presetSubtype="8" fill="hold" grpId="0" nodeType="withEffect">
                                  <p:stCondLst>
                                    <p:cond delay="0"/>
                                  </p:stCondLst>
                                  <p:childTnLst>
                                    <p:set>
                                      <p:cBhvr>
                                        <p:cTn id="133" dur="1" fill="hold">
                                          <p:stCondLst>
                                            <p:cond delay="0"/>
                                          </p:stCondLst>
                                        </p:cTn>
                                        <p:tgtEl>
                                          <p:spTgt spid="76"/>
                                        </p:tgtEl>
                                        <p:attrNameLst>
                                          <p:attrName>style.visibility</p:attrName>
                                        </p:attrNameLst>
                                      </p:cBhvr>
                                      <p:to>
                                        <p:strVal val="visible"/>
                                      </p:to>
                                    </p:set>
                                    <p:anim calcmode="lin" valueType="num">
                                      <p:cBhvr additive="base">
                                        <p:cTn id="134" dur="500"/>
                                        <p:tgtEl>
                                          <p:spTgt spid="76"/>
                                        </p:tgtEl>
                                        <p:attrNameLst>
                                          <p:attrName>ppt_x</p:attrName>
                                        </p:attrNameLst>
                                      </p:cBhvr>
                                      <p:tavLst>
                                        <p:tav tm="0">
                                          <p:val>
                                            <p:strVal val="#ppt_x-#ppt_w*1.125000"/>
                                          </p:val>
                                        </p:tav>
                                        <p:tav tm="100000">
                                          <p:val>
                                            <p:strVal val="#ppt_x"/>
                                          </p:val>
                                        </p:tav>
                                      </p:tavLst>
                                    </p:anim>
                                    <p:animEffect transition="in" filter="wipe(right)">
                                      <p:cBhvr>
                                        <p:cTn id="135" dur="500"/>
                                        <p:tgtEl>
                                          <p:spTgt spid="76"/>
                                        </p:tgtEl>
                                      </p:cBhvr>
                                    </p:animEffect>
                                  </p:childTnLst>
                                </p:cTn>
                              </p:par>
                            </p:childTnLst>
                          </p:cTn>
                        </p:par>
                        <p:par>
                          <p:cTn id="136" fill="hold">
                            <p:stCondLst>
                              <p:cond delay="14000"/>
                            </p:stCondLst>
                            <p:childTnLst>
                              <p:par>
                                <p:cTn id="137" presetID="10" presetClass="entr" presetSubtype="0" fill="hold" grpId="0" nodeType="afterEffect">
                                  <p:stCondLst>
                                    <p:cond delay="0"/>
                                  </p:stCondLst>
                                  <p:childTnLst>
                                    <p:set>
                                      <p:cBhvr>
                                        <p:cTn id="138" dur="1" fill="hold">
                                          <p:stCondLst>
                                            <p:cond delay="0"/>
                                          </p:stCondLst>
                                        </p:cTn>
                                        <p:tgtEl>
                                          <p:spTgt spid="77"/>
                                        </p:tgtEl>
                                        <p:attrNameLst>
                                          <p:attrName>style.visibility</p:attrName>
                                        </p:attrNameLst>
                                      </p:cBhvr>
                                      <p:to>
                                        <p:strVal val="visible"/>
                                      </p:to>
                                    </p:set>
                                    <p:animEffect transition="in" filter="fade">
                                      <p:cBhvr>
                                        <p:cTn id="139" dur="12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4" grpId="0" animBg="1"/>
      <p:bldP spid="56" grpId="0"/>
      <p:bldP spid="57" grpId="0"/>
      <p:bldP spid="58" grpId="0"/>
      <p:bldP spid="59" grpId="0"/>
      <p:bldP spid="60" grpId="0" animBg="1"/>
      <p:bldP spid="62" grpId="0"/>
      <p:bldP spid="63" grpId="0"/>
      <p:bldP spid="64" grpId="0" animBg="1"/>
      <p:bldP spid="66" grpId="0"/>
      <p:bldP spid="67" grpId="0"/>
      <p:bldP spid="68" grpId="0" animBg="1"/>
      <p:bldP spid="70" grpId="0"/>
      <p:bldP spid="71" grpId="0"/>
      <p:bldP spid="72" grpId="0" animBg="1"/>
      <p:bldP spid="74" grpId="0"/>
      <p:bldP spid="75" grpId="0"/>
      <p:bldP spid="76" grpId="0"/>
      <p:bldP spid="7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成功项目展示</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第三章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5" name="KSO_Shape"/>
          <p:cNvSpPr/>
          <p:nvPr/>
        </p:nvSpPr>
        <p:spPr bwMode="auto">
          <a:xfrm>
            <a:off x="4599105" y="3109851"/>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9" name="TextBox 5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1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5" grpId="0" animBg="1"/>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286849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0" name="文本框 9"/>
          <p:cNvSpPr txBox="1"/>
          <p:nvPr/>
        </p:nvSpPr>
        <p:spPr>
          <a:xfrm>
            <a:off x="2421637" y="4215135"/>
            <a:ext cx="2103040" cy="560705"/>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课题研究背景</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1" name="Freeform 5"/>
          <p:cNvSpPr/>
          <p:nvPr/>
        </p:nvSpPr>
        <p:spPr bwMode="auto">
          <a:xfrm>
            <a:off x="4695708"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2" name="Freeform 5"/>
          <p:cNvSpPr/>
          <p:nvPr/>
        </p:nvSpPr>
        <p:spPr bwMode="auto">
          <a:xfrm>
            <a:off x="651016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73" name="Freeform 5"/>
          <p:cNvSpPr/>
          <p:nvPr/>
        </p:nvSpPr>
        <p:spPr bwMode="auto">
          <a:xfrm>
            <a:off x="8345775"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5" name="KSO_Shape"/>
          <p:cNvSpPr/>
          <p:nvPr/>
        </p:nvSpPr>
        <p:spPr bwMode="auto">
          <a:xfrm>
            <a:off x="5002086" y="3309825"/>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6" name="KSO_Shape"/>
          <p:cNvSpPr/>
          <p:nvPr/>
        </p:nvSpPr>
        <p:spPr bwMode="auto">
          <a:xfrm>
            <a:off x="6802666" y="3253323"/>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8" name="文本框 9"/>
          <p:cNvSpPr txBox="1"/>
          <p:nvPr/>
        </p:nvSpPr>
        <p:spPr>
          <a:xfrm>
            <a:off x="4237635" y="4215135"/>
            <a:ext cx="2103040" cy="375920"/>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编辑距离</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9" name="文本框 9"/>
          <p:cNvSpPr txBox="1"/>
          <p:nvPr/>
        </p:nvSpPr>
        <p:spPr>
          <a:xfrm>
            <a:off x="6022037" y="4215135"/>
            <a:ext cx="2103040" cy="375920"/>
          </a:xfrm>
          <a:prstGeom prst="rect">
            <a:avLst/>
          </a:prstGeom>
          <a:noFill/>
        </p:spPr>
        <p:txBody>
          <a:bodyPr wrap="square" lIns="68580" tIns="34290" rIns="68580" bIns="34290" rtlCol="0">
            <a:spAutoFit/>
          </a:bodyPr>
          <a:lstStyle/>
          <a:p>
            <a:pPr marL="0" lvl="1" algn="ctr"/>
            <a:r>
              <a:rPr lang="en-US" altLang="zh-CN" sz="2000" b="1" dirty="0">
                <a:solidFill>
                  <a:srgbClr val="2F5EB0"/>
                </a:solidFill>
                <a:latin typeface="微软雅黑" panose="020B0503020204020204" pitchFamily="34" charset="-122"/>
                <a:ea typeface="微软雅黑" panose="020B0503020204020204" pitchFamily="34" charset="-122"/>
              </a:rPr>
              <a:t>Seq2Seq</a:t>
            </a:r>
            <a:endParaRPr lang="en-US" altLang="zh-CN" sz="2000" b="1"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7864629" y="4215135"/>
            <a:ext cx="2103040" cy="375920"/>
          </a:xfrm>
          <a:prstGeom prst="rect">
            <a:avLst/>
          </a:prstGeom>
          <a:noFill/>
        </p:spPr>
        <p:txBody>
          <a:bodyPr wrap="square" lIns="68580" tIns="34290" rIns="68580" bIns="34290" rtlCol="0">
            <a:spAutoFit/>
          </a:bodyPr>
          <a:lstStyle/>
          <a:p>
            <a:pPr marL="0" lvl="1" algn="ctr"/>
            <a:r>
              <a:rPr lang="zh-CN" sz="2000" b="1" dirty="0">
                <a:solidFill>
                  <a:srgbClr val="2F5EB0"/>
                </a:solidFill>
                <a:latin typeface="微软雅黑" panose="020B0503020204020204" pitchFamily="34" charset="-122"/>
                <a:ea typeface="微软雅黑" panose="020B0503020204020204" pitchFamily="34" charset="-122"/>
              </a:rPr>
              <a:t>结果分析</a:t>
            </a:r>
            <a:endParaRPr lang="zh-CN" sz="1200"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8678143" y="3260070"/>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3180323" y="3308637"/>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02</a:t>
            </a:r>
            <a:endParaRPr lang="zh-CN" dirty="0">
              <a:latin typeface="方正兰亭超细黑简体" panose="02000000000000000000" pitchFamily="2" charset="-122"/>
              <a:ea typeface="方正兰亭超细黑简体" panose="02000000000000000000" pitchFamily="2" charset="-122"/>
            </a:endParaRPr>
          </a:p>
        </p:txBody>
      </p:sp>
      <p:sp>
        <p:nvSpPr>
          <p:cNvPr id="89" name="TextBox 8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par>
                                <p:cTn id="18" presetID="2" presetClass="entr" presetSubtype="12"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0-#ppt_w/2"/>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10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par>
                                <p:cTn id="34" presetID="45" presetClass="entr" presetSubtype="0" fill="hold" grpId="0" nodeType="withEffect">
                                  <p:stCondLst>
                                    <p:cond delay="175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2000"/>
                                        <p:tgtEl>
                                          <p:spTgt spid="83"/>
                                        </p:tgtEl>
                                      </p:cBhvr>
                                    </p:animEffect>
                                    <p:anim calcmode="lin" valueType="num">
                                      <p:cBhvr>
                                        <p:cTn id="37" dur="2000" fill="hold"/>
                                        <p:tgtEl>
                                          <p:spTgt spid="83"/>
                                        </p:tgtEl>
                                        <p:attrNameLst>
                                          <p:attrName>ppt_w</p:attrName>
                                        </p:attrNameLst>
                                      </p:cBhvr>
                                      <p:tavLst>
                                        <p:tav tm="0" fmla="#ppt_w*sin(2.5*pi*$)">
                                          <p:val>
                                            <p:fltVal val="0"/>
                                          </p:val>
                                        </p:tav>
                                        <p:tav tm="100000">
                                          <p:val>
                                            <p:fltVal val="1"/>
                                          </p:val>
                                        </p:tav>
                                      </p:tavLst>
                                    </p:anim>
                                    <p:anim calcmode="lin" valueType="num">
                                      <p:cBhvr>
                                        <p:cTn id="38" dur="2000" fill="hold"/>
                                        <p:tgtEl>
                                          <p:spTgt spid="83"/>
                                        </p:tgtEl>
                                        <p:attrNameLst>
                                          <p:attrName>ppt_h</p:attrName>
                                        </p:attrNameLst>
                                      </p:cBhvr>
                                      <p:tavLst>
                                        <p:tav tm="0">
                                          <p:val>
                                            <p:strVal val="#ppt_h"/>
                                          </p:val>
                                        </p:tav>
                                        <p:tav tm="100000">
                                          <p:val>
                                            <p:strVal val="#ppt_h"/>
                                          </p:val>
                                        </p:tav>
                                      </p:tavLst>
                                    </p:anim>
                                  </p:childTnLst>
                                </p:cTn>
                              </p:par>
                              <p:par>
                                <p:cTn id="39" presetID="45" presetClass="entr" presetSubtype="0" fill="hold" grpId="0" nodeType="withEffect">
                                  <p:stCondLst>
                                    <p:cond delay="175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2000"/>
                                        <p:tgtEl>
                                          <p:spTgt spid="75"/>
                                        </p:tgtEl>
                                      </p:cBhvr>
                                    </p:animEffect>
                                    <p:anim calcmode="lin" valueType="num">
                                      <p:cBhvr>
                                        <p:cTn id="42" dur="2000" fill="hold"/>
                                        <p:tgtEl>
                                          <p:spTgt spid="75"/>
                                        </p:tgtEl>
                                        <p:attrNameLst>
                                          <p:attrName>ppt_w</p:attrName>
                                        </p:attrNameLst>
                                      </p:cBhvr>
                                      <p:tavLst>
                                        <p:tav tm="0" fmla="#ppt_w*sin(2.5*pi*$)">
                                          <p:val>
                                            <p:fltVal val="0"/>
                                          </p:val>
                                        </p:tav>
                                        <p:tav tm="100000">
                                          <p:val>
                                            <p:fltVal val="1"/>
                                          </p:val>
                                        </p:tav>
                                      </p:tavLst>
                                    </p:anim>
                                    <p:anim calcmode="lin" valueType="num">
                                      <p:cBhvr>
                                        <p:cTn id="43" dur="2000" fill="hold"/>
                                        <p:tgtEl>
                                          <p:spTgt spid="75"/>
                                        </p:tgtEl>
                                        <p:attrNameLst>
                                          <p:attrName>ppt_h</p:attrName>
                                        </p:attrNameLst>
                                      </p:cBhvr>
                                      <p:tavLst>
                                        <p:tav tm="0">
                                          <p:val>
                                            <p:strVal val="#ppt_h"/>
                                          </p:val>
                                        </p:tav>
                                        <p:tav tm="100000">
                                          <p:val>
                                            <p:strVal val="#ppt_h"/>
                                          </p:val>
                                        </p:tav>
                                      </p:tavLst>
                                    </p:anim>
                                  </p:childTnLst>
                                </p:cTn>
                              </p:par>
                              <p:par>
                                <p:cTn id="44" presetID="45" presetClass="entr" presetSubtype="0" fill="hold" grpId="0" nodeType="withEffect">
                                  <p:stCondLst>
                                    <p:cond delay="175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2000"/>
                                        <p:tgtEl>
                                          <p:spTgt spid="76"/>
                                        </p:tgtEl>
                                      </p:cBhvr>
                                    </p:animEffect>
                                    <p:anim calcmode="lin" valueType="num">
                                      <p:cBhvr>
                                        <p:cTn id="47" dur="2000" fill="hold"/>
                                        <p:tgtEl>
                                          <p:spTgt spid="76"/>
                                        </p:tgtEl>
                                        <p:attrNameLst>
                                          <p:attrName>ppt_w</p:attrName>
                                        </p:attrNameLst>
                                      </p:cBhvr>
                                      <p:tavLst>
                                        <p:tav tm="0" fmla="#ppt_w*sin(2.5*pi*$)">
                                          <p:val>
                                            <p:fltVal val="0"/>
                                          </p:val>
                                        </p:tav>
                                        <p:tav tm="100000">
                                          <p:val>
                                            <p:fltVal val="1"/>
                                          </p:val>
                                        </p:tav>
                                      </p:tavLst>
                                    </p:anim>
                                    <p:anim calcmode="lin" valueType="num">
                                      <p:cBhvr>
                                        <p:cTn id="48" dur="2000" fill="hold"/>
                                        <p:tgtEl>
                                          <p:spTgt spid="76"/>
                                        </p:tgtEl>
                                        <p:attrNameLst>
                                          <p:attrName>ppt_h</p:attrName>
                                        </p:attrNameLst>
                                      </p:cBhvr>
                                      <p:tavLst>
                                        <p:tav tm="0">
                                          <p:val>
                                            <p:strVal val="#ppt_h"/>
                                          </p:val>
                                        </p:tav>
                                        <p:tav tm="100000">
                                          <p:val>
                                            <p:strVal val="#ppt_h"/>
                                          </p:val>
                                        </p:tav>
                                      </p:tavLst>
                                    </p:anim>
                                  </p:childTnLst>
                                </p:cTn>
                              </p:par>
                              <p:par>
                                <p:cTn id="49" presetID="45" presetClass="entr" presetSubtype="0" fill="hold" grpId="0" nodeType="withEffect">
                                  <p:stCondLst>
                                    <p:cond delay="175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2000"/>
                                        <p:tgtEl>
                                          <p:spTgt spid="82"/>
                                        </p:tgtEl>
                                      </p:cBhvr>
                                    </p:animEffect>
                                    <p:anim calcmode="lin" valueType="num">
                                      <p:cBhvr>
                                        <p:cTn id="52" dur="2000" fill="hold"/>
                                        <p:tgtEl>
                                          <p:spTgt spid="82"/>
                                        </p:tgtEl>
                                        <p:attrNameLst>
                                          <p:attrName>ppt_w</p:attrName>
                                        </p:attrNameLst>
                                      </p:cBhvr>
                                      <p:tavLst>
                                        <p:tav tm="0" fmla="#ppt_w*sin(2.5*pi*$)">
                                          <p:val>
                                            <p:fltVal val="0"/>
                                          </p:val>
                                        </p:tav>
                                        <p:tav tm="100000">
                                          <p:val>
                                            <p:fltVal val="1"/>
                                          </p:val>
                                        </p:tav>
                                      </p:tavLst>
                                    </p:anim>
                                    <p:anim calcmode="lin" valueType="num">
                                      <p:cBhvr>
                                        <p:cTn id="53" dur="2000" fill="hold"/>
                                        <p:tgtEl>
                                          <p:spTgt spid="82"/>
                                        </p:tgtEl>
                                        <p:attrNameLst>
                                          <p:attrName>ppt_h</p:attrName>
                                        </p:attrNameLst>
                                      </p:cBhvr>
                                      <p:tavLst>
                                        <p:tav tm="0">
                                          <p:val>
                                            <p:strVal val="#ppt_h"/>
                                          </p:val>
                                        </p:tav>
                                        <p:tav tm="100000">
                                          <p:val>
                                            <p:strVal val="#ppt_h"/>
                                          </p:val>
                                        </p:tav>
                                      </p:tavLst>
                                    </p:anim>
                                  </p:childTnLst>
                                </p:cTn>
                              </p:par>
                              <p:par>
                                <p:cTn id="54" presetID="16" presetClass="entr" presetSubtype="21" fill="hold" grpId="0" nodeType="withEffect">
                                  <p:stCondLst>
                                    <p:cond delay="3250"/>
                                  </p:stCondLst>
                                  <p:childTnLst>
                                    <p:set>
                                      <p:cBhvr>
                                        <p:cTn id="55" dur="1" fill="hold">
                                          <p:stCondLst>
                                            <p:cond delay="0"/>
                                          </p:stCondLst>
                                        </p:cTn>
                                        <p:tgtEl>
                                          <p:spTgt spid="70"/>
                                        </p:tgtEl>
                                        <p:attrNameLst>
                                          <p:attrName>style.visibility</p:attrName>
                                        </p:attrNameLst>
                                      </p:cBhvr>
                                      <p:to>
                                        <p:strVal val="visible"/>
                                      </p:to>
                                    </p:set>
                                    <p:animEffect transition="in" filter="barn(inVertical)">
                                      <p:cBhvr>
                                        <p:cTn id="56" dur="500"/>
                                        <p:tgtEl>
                                          <p:spTgt spid="70"/>
                                        </p:tgtEl>
                                      </p:cBhvr>
                                    </p:animEffect>
                                  </p:childTnLst>
                                </p:cTn>
                              </p:par>
                              <p:par>
                                <p:cTn id="57" presetID="16" presetClass="entr" presetSubtype="21" fill="hold" grpId="0" nodeType="withEffect">
                                  <p:stCondLst>
                                    <p:cond delay="3250"/>
                                  </p:stCondLst>
                                  <p:childTnLst>
                                    <p:set>
                                      <p:cBhvr>
                                        <p:cTn id="58" dur="1" fill="hold">
                                          <p:stCondLst>
                                            <p:cond delay="0"/>
                                          </p:stCondLst>
                                        </p:cTn>
                                        <p:tgtEl>
                                          <p:spTgt spid="78"/>
                                        </p:tgtEl>
                                        <p:attrNameLst>
                                          <p:attrName>style.visibility</p:attrName>
                                        </p:attrNameLst>
                                      </p:cBhvr>
                                      <p:to>
                                        <p:strVal val="visible"/>
                                      </p:to>
                                    </p:set>
                                    <p:animEffect transition="in" filter="barn(inVertical)">
                                      <p:cBhvr>
                                        <p:cTn id="59" dur="500"/>
                                        <p:tgtEl>
                                          <p:spTgt spid="78"/>
                                        </p:tgtEl>
                                      </p:cBhvr>
                                    </p:animEffect>
                                  </p:childTnLst>
                                </p:cTn>
                              </p:par>
                              <p:par>
                                <p:cTn id="60" presetID="16" presetClass="entr" presetSubtype="21" fill="hold" grpId="0" nodeType="withEffect">
                                  <p:stCondLst>
                                    <p:cond delay="3250"/>
                                  </p:stCondLst>
                                  <p:childTnLst>
                                    <p:set>
                                      <p:cBhvr>
                                        <p:cTn id="61" dur="1" fill="hold">
                                          <p:stCondLst>
                                            <p:cond delay="0"/>
                                          </p:stCondLst>
                                        </p:cTn>
                                        <p:tgtEl>
                                          <p:spTgt spid="79"/>
                                        </p:tgtEl>
                                        <p:attrNameLst>
                                          <p:attrName>style.visibility</p:attrName>
                                        </p:attrNameLst>
                                      </p:cBhvr>
                                      <p:to>
                                        <p:strVal val="visible"/>
                                      </p:to>
                                    </p:set>
                                    <p:animEffect transition="in" filter="barn(inVertical)">
                                      <p:cBhvr>
                                        <p:cTn id="62" dur="500"/>
                                        <p:tgtEl>
                                          <p:spTgt spid="79"/>
                                        </p:tgtEl>
                                      </p:cBhvr>
                                    </p:animEffect>
                                  </p:childTnLst>
                                </p:cTn>
                              </p:par>
                              <p:par>
                                <p:cTn id="63" presetID="16" presetClass="entr" presetSubtype="21" fill="hold" grpId="0" nodeType="withEffect">
                                  <p:stCondLst>
                                    <p:cond delay="3250"/>
                                  </p:stCondLst>
                                  <p:childTnLst>
                                    <p:set>
                                      <p:cBhvr>
                                        <p:cTn id="64" dur="1" fill="hold">
                                          <p:stCondLst>
                                            <p:cond delay="0"/>
                                          </p:stCondLst>
                                        </p:cTn>
                                        <p:tgtEl>
                                          <p:spTgt spid="80"/>
                                        </p:tgtEl>
                                        <p:attrNameLst>
                                          <p:attrName>style.visibility</p:attrName>
                                        </p:attrNameLst>
                                      </p:cBhvr>
                                      <p:to>
                                        <p:strVal val="visible"/>
                                      </p:to>
                                    </p:set>
                                    <p:animEffect transition="in" filter="barn(inVertical)">
                                      <p:cBhvr>
                                        <p:cTn id="65" dur="500"/>
                                        <p:tgtEl>
                                          <p:spTgt spid="80"/>
                                        </p:tgtEl>
                                      </p:cBhvr>
                                    </p:animEffect>
                                  </p:childTnLst>
                                </p:cTn>
                              </p:par>
                            </p:childTnLst>
                          </p:cTn>
                        </p:par>
                        <p:par>
                          <p:cTn id="66" fill="hold">
                            <p:stCondLst>
                              <p:cond delay="4750"/>
                            </p:stCondLst>
                            <p:childTnLst>
                              <p:par>
                                <p:cTn id="67" presetID="10" presetClass="entr" presetSubtype="0" fill="hold" grpId="0" nodeType="after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12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bldLvl="0" animBg="1"/>
      <p:bldP spid="70" grpId="0"/>
      <p:bldP spid="71" grpId="0" bldLvl="0" animBg="1"/>
      <p:bldP spid="72" grpId="0" bldLvl="0" animBg="1"/>
      <p:bldP spid="73" grpId="0" bldLvl="0" animBg="1"/>
      <p:bldP spid="75" grpId="0" bldLvl="0" animBg="1"/>
      <p:bldP spid="76" grpId="0" bldLvl="0" animBg="1"/>
      <p:bldP spid="78" grpId="0"/>
      <p:bldP spid="79" grpId="0"/>
      <p:bldP spid="80" grpId="0"/>
      <p:bldP spid="82" grpId="0" bldLvl="0" animBg="1"/>
      <p:bldP spid="83" grpId="0" bldLvl="0" animBg="1"/>
      <p:bldP spid="8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19</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83" name="Freeform 6"/>
          <p:cNvSpPr/>
          <p:nvPr/>
        </p:nvSpPr>
        <p:spPr bwMode="auto">
          <a:xfrm>
            <a:off x="8036283" y="1626445"/>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2F5EB0"/>
          </a:solidFill>
          <a:ln>
            <a:noFill/>
          </a:ln>
          <a:effectLst>
            <a:innerShdw blurRad="63500" dist="50800" dir="13500000">
              <a:prstClr val="black">
                <a:alpha val="50000"/>
              </a:prstClr>
            </a:innerShdw>
          </a:effectLst>
        </p:spPr>
        <p:txBody>
          <a:bodyPr vert="horz" wrap="square" lIns="91440" tIns="756000" rIns="91440" bIns="45720" numCol="1" anchor="t" anchorCtr="0" compatLnSpc="1"/>
          <a:lstStyle/>
          <a:p>
            <a:pPr algn="ctr">
              <a:lnSpc>
                <a:spcPts val="1500"/>
              </a:lnSpc>
            </a:pPr>
            <a:r>
              <a:rPr lang="en-US" altLang="zh-CN" sz="5400" dirty="0">
                <a:solidFill>
                  <a:schemeClr val="bg1"/>
                </a:solidFill>
                <a:latin typeface="微软雅黑" panose="020B0503020204020204" pitchFamily="34" charset="-122"/>
                <a:ea typeface="微软雅黑" panose="020B0503020204020204" pitchFamily="34" charset="-122"/>
                <a:cs typeface="UKIJ Qolyazma" pitchFamily="18" charset="0"/>
              </a:rPr>
              <a:t>62</a:t>
            </a:r>
            <a:r>
              <a:rPr lang="en-US" altLang="zh-CN" sz="2400" dirty="0">
                <a:solidFill>
                  <a:schemeClr val="bg1"/>
                </a:solidFill>
                <a:latin typeface="微软雅黑" panose="020B0503020204020204" pitchFamily="34" charset="-122"/>
                <a:ea typeface="微软雅黑" panose="020B0503020204020204" pitchFamily="34" charset="-122"/>
                <a:cs typeface="UKIJ Qolyazma" pitchFamily="18" charset="0"/>
              </a:rPr>
              <a:t>%</a:t>
            </a:r>
            <a:endParaRPr lang="en-US" altLang="zh-CN" sz="2400" dirty="0">
              <a:solidFill>
                <a:schemeClr val="bg1"/>
              </a:solidFill>
              <a:latin typeface="微软雅黑" panose="020B0503020204020204" pitchFamily="34" charset="-122"/>
              <a:ea typeface="微软雅黑" panose="020B0503020204020204" pitchFamily="34" charset="-122"/>
              <a:cs typeface="UKIJ Qolyazma" pitchFamily="18" charset="0"/>
            </a:endParaRPr>
          </a:p>
          <a:p>
            <a:pPr algn="ctr">
              <a:lnSpc>
                <a:spcPts val="15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4" name="Freeform 7"/>
          <p:cNvSpPr/>
          <p:nvPr/>
        </p:nvSpPr>
        <p:spPr bwMode="auto">
          <a:xfrm>
            <a:off x="8036283" y="3349916"/>
            <a:ext cx="2485774" cy="107853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F5EB0"/>
          </a:solidFill>
          <a:ln>
            <a:noFill/>
          </a:ln>
          <a:effectLst>
            <a:innerShdw blurRad="63500" dist="50800" dir="13500000">
              <a:prstClr val="black">
                <a:alpha val="50000"/>
              </a:prstClr>
            </a:innerShdw>
          </a:effectLst>
        </p:spPr>
        <p:txBody>
          <a:bodyPr vert="horz" wrap="square" lIns="91440" tIns="612000" rIns="91440" bIns="45720" numCol="1" anchor="t" anchorCtr="0" compatLnSpc="1"/>
          <a:lstStyle/>
          <a:p>
            <a:pPr lvl="0" algn="ctr">
              <a:lnSpc>
                <a:spcPts val="1500"/>
              </a:lnSpc>
            </a:pPr>
            <a:r>
              <a:rPr lang="en-US" altLang="zh-CN" sz="5400" dirty="0">
                <a:solidFill>
                  <a:prstClr val="white"/>
                </a:solidFill>
                <a:latin typeface="微软雅黑" panose="020B0503020204020204" pitchFamily="34" charset="-122"/>
                <a:ea typeface="微软雅黑" panose="020B0503020204020204" pitchFamily="34" charset="-122"/>
                <a:cs typeface="UKIJ Qolyazma" pitchFamily="18" charset="0"/>
              </a:rPr>
              <a:t>38</a:t>
            </a:r>
            <a:r>
              <a:rPr lang="en-US" altLang="zh-CN" sz="2400" dirty="0">
                <a:solidFill>
                  <a:prstClr val="white"/>
                </a:solidFill>
                <a:latin typeface="微软雅黑" panose="020B0503020204020204" pitchFamily="34" charset="-122"/>
                <a:ea typeface="微软雅黑" panose="020B0503020204020204" pitchFamily="34" charset="-122"/>
                <a:cs typeface="UKIJ Qolyazma" pitchFamily="18" charset="0"/>
              </a:rPr>
              <a:t>%</a:t>
            </a:r>
            <a:endParaRPr lang="en-US" altLang="zh-CN" sz="2400" dirty="0">
              <a:solidFill>
                <a:prstClr val="white"/>
              </a:solidFill>
              <a:latin typeface="微软雅黑" panose="020B0503020204020204" pitchFamily="34" charset="-122"/>
              <a:ea typeface="微软雅黑" panose="020B0503020204020204" pitchFamily="34" charset="-122"/>
              <a:cs typeface="UKIJ Qolyazma" pitchFamily="18" charset="0"/>
            </a:endParaRPr>
          </a:p>
          <a:p>
            <a:endParaRPr lang="zh-CN" altLang="en-US" dirty="0">
              <a:latin typeface="微软雅黑" panose="020B0503020204020204" pitchFamily="34" charset="-122"/>
              <a:ea typeface="微软雅黑" panose="020B0503020204020204" pitchFamily="34" charset="-122"/>
            </a:endParaRPr>
          </a:p>
        </p:txBody>
      </p:sp>
      <p:cxnSp>
        <p:nvCxnSpPr>
          <p:cNvPr id="85" name="直接连接符 84"/>
          <p:cNvCxnSpPr/>
          <p:nvPr/>
        </p:nvCxnSpPr>
        <p:spPr>
          <a:xfrm flipH="1">
            <a:off x="1807591" y="312730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0"/>
          </p:cNvCxnSpPr>
          <p:nvPr/>
        </p:nvCxnSpPr>
        <p:spPr>
          <a:xfrm flipH="1">
            <a:off x="1807591" y="334991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87" name="TextBox 13"/>
          <p:cNvSpPr txBox="1"/>
          <p:nvPr/>
        </p:nvSpPr>
        <p:spPr>
          <a:xfrm flipH="1">
            <a:off x="1807591" y="1628800"/>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r>
              <a:rPr lang="zh-CN" altLang="en-US" sz="1800" dirty="0">
                <a:solidFill>
                  <a:srgbClr val="2F5EB0"/>
                </a:solidFill>
                <a:cs typeface="Arial" panose="020B0604020202020204" pitchFamily="34" charset="0"/>
              </a:rPr>
              <a:t>点击输入标题</a:t>
            </a:r>
            <a:endParaRPr lang="zh-CN" altLang="en-US" sz="1800" dirty="0">
              <a:solidFill>
                <a:srgbClr val="2F5EB0"/>
              </a:solidFill>
              <a:cs typeface="Arial" panose="020B0604020202020204" pitchFamily="34" charset="0"/>
            </a:endParaRPr>
          </a:p>
        </p:txBody>
      </p:sp>
      <p:sp>
        <p:nvSpPr>
          <p:cNvPr id="88" name="TextBox 14"/>
          <p:cNvSpPr txBox="1"/>
          <p:nvPr/>
        </p:nvSpPr>
        <p:spPr>
          <a:xfrm>
            <a:off x="1807591" y="1993450"/>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9" name="TextBox 15"/>
          <p:cNvSpPr txBox="1"/>
          <p:nvPr/>
        </p:nvSpPr>
        <p:spPr>
          <a:xfrm flipH="1">
            <a:off x="1807591" y="3609418"/>
            <a:ext cx="2786907" cy="369326"/>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1800" dirty="0">
                <a:solidFill>
                  <a:srgbClr val="2F5EB0"/>
                </a:solidFill>
                <a:cs typeface="Arial" panose="020B0604020202020204" pitchFamily="34" charset="0"/>
              </a:rPr>
              <a:t>点击输入标题</a:t>
            </a:r>
            <a:endParaRPr lang="zh-CN" altLang="en-US" sz="1800" dirty="0">
              <a:solidFill>
                <a:srgbClr val="2F5EB0"/>
              </a:solidFill>
              <a:cs typeface="Arial" panose="020B0604020202020204" pitchFamily="34" charset="0"/>
            </a:endParaRPr>
          </a:p>
        </p:txBody>
      </p:sp>
      <p:sp>
        <p:nvSpPr>
          <p:cNvPr id="90" name="TextBox 16"/>
          <p:cNvSpPr txBox="1"/>
          <p:nvPr/>
        </p:nvSpPr>
        <p:spPr>
          <a:xfrm>
            <a:off x="1807591" y="3974068"/>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文本后您的内容打在这里。</a:t>
            </a: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1" name="矩形 47"/>
          <p:cNvSpPr>
            <a:spLocks noChangeArrowheads="1"/>
          </p:cNvSpPr>
          <p:nvPr/>
        </p:nvSpPr>
        <p:spPr bwMode="auto">
          <a:xfrm>
            <a:off x="1705099" y="5283146"/>
            <a:ext cx="893928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92" name="TextBox 91"/>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p:tgtEl>
                                          <p:spTgt spid="84"/>
                                        </p:tgtEl>
                                        <p:attrNameLst>
                                          <p:attrName>ppt_y</p:attrName>
                                        </p:attrNameLst>
                                      </p:cBhvr>
                                      <p:tavLst>
                                        <p:tav tm="0">
                                          <p:val>
                                            <p:strVal val="#ppt_y-#ppt_h*1.125000"/>
                                          </p:val>
                                        </p:tav>
                                        <p:tav tm="100000">
                                          <p:val>
                                            <p:strVal val="#ppt_y"/>
                                          </p:val>
                                        </p:tav>
                                      </p:tavLst>
                                    </p:anim>
                                    <p:animEffect transition="in" filter="wipe(down)">
                                      <p:cBhvr>
                                        <p:cTn id="12" dur="500"/>
                                        <p:tgtEl>
                                          <p:spTgt spid="84"/>
                                        </p:tgtEl>
                                      </p:cBhvr>
                                    </p:animEffect>
                                  </p:childTnLst>
                                </p:cTn>
                              </p:par>
                              <p:par>
                                <p:cTn id="13" presetID="22" presetClass="entr" presetSubtype="2" fill="hold" nodeType="withEffect">
                                  <p:stCondLst>
                                    <p:cond delay="400"/>
                                  </p:stCondLst>
                                  <p:childTnLst>
                                    <p:set>
                                      <p:cBhvr>
                                        <p:cTn id="14" dur="1" fill="hold">
                                          <p:stCondLst>
                                            <p:cond delay="0"/>
                                          </p:stCondLst>
                                        </p:cTn>
                                        <p:tgtEl>
                                          <p:spTgt spid="85"/>
                                        </p:tgtEl>
                                        <p:attrNameLst>
                                          <p:attrName>style.visibility</p:attrName>
                                        </p:attrNameLst>
                                      </p:cBhvr>
                                      <p:to>
                                        <p:strVal val="visible"/>
                                      </p:to>
                                    </p:set>
                                    <p:animEffect transition="in" filter="wipe(right)">
                                      <p:cBhvr>
                                        <p:cTn id="15" dur="500"/>
                                        <p:tgtEl>
                                          <p:spTgt spid="85"/>
                                        </p:tgtEl>
                                      </p:cBhvr>
                                    </p:animEffect>
                                  </p:childTnLst>
                                </p:cTn>
                              </p:par>
                              <p:par>
                                <p:cTn id="16" presetID="22" presetClass="entr" presetSubtype="2" fill="hold" nodeType="withEffect">
                                  <p:stCondLst>
                                    <p:cond delay="400"/>
                                  </p:stCondLst>
                                  <p:childTnLst>
                                    <p:set>
                                      <p:cBhvr>
                                        <p:cTn id="17" dur="1" fill="hold">
                                          <p:stCondLst>
                                            <p:cond delay="0"/>
                                          </p:stCondLst>
                                        </p:cTn>
                                        <p:tgtEl>
                                          <p:spTgt spid="86"/>
                                        </p:tgtEl>
                                        <p:attrNameLst>
                                          <p:attrName>style.visibility</p:attrName>
                                        </p:attrNameLst>
                                      </p:cBhvr>
                                      <p:to>
                                        <p:strVal val="visible"/>
                                      </p:to>
                                    </p:set>
                                    <p:animEffect transition="in" filter="wipe(right)">
                                      <p:cBhvr>
                                        <p:cTn id="18" dur="500"/>
                                        <p:tgtEl>
                                          <p:spTgt spid="86"/>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87"/>
                                        </p:tgtEl>
                                        <p:attrNameLst>
                                          <p:attrName>style.visibility</p:attrName>
                                        </p:attrNameLst>
                                      </p:cBhvr>
                                      <p:to>
                                        <p:strVal val="visible"/>
                                      </p:to>
                                    </p:set>
                                    <p:animEffect transition="in" filter="fade">
                                      <p:cBhvr>
                                        <p:cTn id="21" dur="100"/>
                                        <p:tgtEl>
                                          <p:spTgt spid="87"/>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88"/>
                                        </p:tgtEl>
                                        <p:attrNameLst>
                                          <p:attrName>style.visibility</p:attrName>
                                        </p:attrNameLst>
                                      </p:cBhvr>
                                      <p:to>
                                        <p:strVal val="visible"/>
                                      </p:to>
                                    </p:set>
                                    <p:animEffect transition="in" filter="fade">
                                      <p:cBhvr>
                                        <p:cTn id="24" dur="100"/>
                                        <p:tgtEl>
                                          <p:spTgt spid="88"/>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89"/>
                                        </p:tgtEl>
                                        <p:attrNameLst>
                                          <p:attrName>style.visibility</p:attrName>
                                        </p:attrNameLst>
                                      </p:cBhvr>
                                      <p:to>
                                        <p:strVal val="visible"/>
                                      </p:to>
                                    </p:set>
                                    <p:animEffect transition="in" filter="fade">
                                      <p:cBhvr>
                                        <p:cTn id="27" dur="100"/>
                                        <p:tgtEl>
                                          <p:spTgt spid="89"/>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90"/>
                                        </p:tgtEl>
                                        <p:attrNameLst>
                                          <p:attrName>style.visibility</p:attrName>
                                        </p:attrNameLst>
                                      </p:cBhvr>
                                      <p:to>
                                        <p:strVal val="visible"/>
                                      </p:to>
                                    </p:set>
                                    <p:animEffect transition="in" filter="fade">
                                      <p:cBhvr>
                                        <p:cTn id="30" dur="100"/>
                                        <p:tgtEl>
                                          <p:spTgt spid="90"/>
                                        </p:tgtEl>
                                      </p:cBhvr>
                                    </p:animEffect>
                                  </p:childTnLst>
                                </p:cTn>
                              </p:par>
                            </p:childTnLst>
                          </p:cTn>
                        </p:par>
                        <p:par>
                          <p:cTn id="31" fill="hold">
                            <p:stCondLst>
                              <p:cond delay="1769"/>
                            </p:stCondLst>
                            <p:childTnLst>
                              <p:par>
                                <p:cTn id="32" presetID="16" presetClass="entr" presetSubtype="37"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barn(outVertical)">
                                      <p:cBhvr>
                                        <p:cTn id="34" dur="500"/>
                                        <p:tgtEl>
                                          <p:spTgt spid="91"/>
                                        </p:tgtEl>
                                      </p:cBhvr>
                                    </p:animEffect>
                                  </p:childTnLst>
                                </p:cTn>
                              </p:par>
                            </p:childTnLst>
                          </p:cTn>
                        </p:par>
                        <p:par>
                          <p:cTn id="35" fill="hold">
                            <p:stCondLst>
                              <p:cond delay="2269"/>
                            </p:stCondLst>
                            <p:childTnLst>
                              <p:par>
                                <p:cTn id="36" presetID="10" presetClass="entr" presetSubtype="0" fill="hold" grpId="0" nodeType="after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7" grpId="0"/>
      <p:bldP spid="88" grpId="0"/>
      <p:bldP spid="89" grpId="0"/>
      <p:bldP spid="90" grpId="0"/>
      <p:bldP spid="91" grpId="0"/>
      <p:bldP spid="9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20</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graphicFrame>
        <p:nvGraphicFramePr>
          <p:cNvPr id="14" name="图表 13"/>
          <p:cNvGraphicFramePr/>
          <p:nvPr/>
        </p:nvGraphicFramePr>
        <p:xfrm>
          <a:off x="5305499" y="1052736"/>
          <a:ext cx="5760640" cy="3752898"/>
        </p:xfrm>
        <a:graphic>
          <a:graphicData uri="http://schemas.openxmlformats.org/drawingml/2006/chart">
            <c:chart xmlns:c="http://schemas.openxmlformats.org/drawingml/2006/chart" xmlns:r="http://schemas.openxmlformats.org/officeDocument/2006/relationships" r:id="rId1"/>
          </a:graphicData>
        </a:graphic>
      </p:graphicFrame>
      <p:sp>
        <p:nvSpPr>
          <p:cNvPr id="15" name="标题 11"/>
          <p:cNvSpPr txBox="1"/>
          <p:nvPr/>
        </p:nvSpPr>
        <p:spPr>
          <a:xfrm>
            <a:off x="1993131" y="1411959"/>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64%</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6" name="标题 11"/>
          <p:cNvSpPr txBox="1"/>
          <p:nvPr/>
        </p:nvSpPr>
        <p:spPr>
          <a:xfrm>
            <a:off x="2546693" y="1483967"/>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标题 11"/>
          <p:cNvSpPr txBox="1"/>
          <p:nvPr/>
        </p:nvSpPr>
        <p:spPr>
          <a:xfrm>
            <a:off x="2546693" y="1128491"/>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endParaRPr lang="zh-CN" altLang="en-US" sz="1800" b="1" dirty="0">
              <a:solidFill>
                <a:srgbClr val="2F5EB0"/>
              </a:solidFill>
              <a:latin typeface="微软雅黑" panose="020B0503020204020204" pitchFamily="34" charset="-122"/>
              <a:ea typeface="微软雅黑" panose="020B0503020204020204" pitchFamily="34" charset="-122"/>
            </a:endParaRPr>
          </a:p>
        </p:txBody>
      </p:sp>
      <p:sp>
        <p:nvSpPr>
          <p:cNvPr id="18" name="标题 11"/>
          <p:cNvSpPr txBox="1"/>
          <p:nvPr/>
        </p:nvSpPr>
        <p:spPr>
          <a:xfrm>
            <a:off x="1993131" y="2712227"/>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25%</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9" name="标题 11"/>
          <p:cNvSpPr txBox="1"/>
          <p:nvPr/>
        </p:nvSpPr>
        <p:spPr>
          <a:xfrm>
            <a:off x="2546693" y="2784235"/>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标题 11"/>
          <p:cNvSpPr txBox="1"/>
          <p:nvPr/>
        </p:nvSpPr>
        <p:spPr>
          <a:xfrm>
            <a:off x="2546693" y="2428759"/>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endParaRPr lang="zh-CN" altLang="en-US" sz="1800" b="1" dirty="0">
              <a:solidFill>
                <a:srgbClr val="2F5EB0"/>
              </a:solidFill>
              <a:latin typeface="微软雅黑" panose="020B0503020204020204" pitchFamily="34" charset="-122"/>
              <a:ea typeface="微软雅黑" panose="020B0503020204020204" pitchFamily="34" charset="-122"/>
            </a:endParaRPr>
          </a:p>
        </p:txBody>
      </p:sp>
      <p:sp>
        <p:nvSpPr>
          <p:cNvPr id="21" name="标题 11"/>
          <p:cNvSpPr txBox="1"/>
          <p:nvPr/>
        </p:nvSpPr>
        <p:spPr>
          <a:xfrm>
            <a:off x="1993131" y="3928492"/>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11%</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22" name="标题 11"/>
          <p:cNvSpPr txBox="1"/>
          <p:nvPr/>
        </p:nvSpPr>
        <p:spPr>
          <a:xfrm>
            <a:off x="2546693" y="4000500"/>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标题 11"/>
          <p:cNvSpPr txBox="1"/>
          <p:nvPr/>
        </p:nvSpPr>
        <p:spPr>
          <a:xfrm>
            <a:off x="2546693" y="3645024"/>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endParaRPr lang="zh-CN" altLang="en-US" sz="1800" b="1" dirty="0">
              <a:solidFill>
                <a:srgbClr val="2F5EB0"/>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1957127" y="5374957"/>
            <a:ext cx="8172908" cy="646331"/>
          </a:xfrm>
          <a:prstGeom prst="rect">
            <a:avLst/>
          </a:prstGeom>
          <a:noFill/>
        </p:spPr>
        <p:txBody>
          <a:bodyPr wrap="square" lIns="0" tIns="0" rIns="0" bIns="0" rtlCol="0">
            <a:spAutoFit/>
          </a:bodyPr>
          <a:lstStyle/>
          <a:p>
            <a:pPr algn="just"/>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endParaRPr lang="zh-CN" altLang="en-US" sz="1400" dirty="0">
              <a:solidFill>
                <a:schemeClr val="tx1">
                  <a:lumMod val="50000"/>
                  <a:lumOff val="50000"/>
                </a:schemeClr>
              </a:solidFill>
              <a:latin typeface="Impact MT Std" pitchFamily="34" charset="0"/>
              <a:ea typeface="微软雅黑" panose="020B0503020204020204" pitchFamily="34" charset="-122"/>
            </a:endParaRPr>
          </a:p>
        </p:txBody>
      </p:sp>
      <p:sp>
        <p:nvSpPr>
          <p:cNvPr id="25" name="TextBox 24"/>
          <p:cNvSpPr txBox="1"/>
          <p:nvPr/>
        </p:nvSpPr>
        <p:spPr>
          <a:xfrm>
            <a:off x="5046356" y="4940007"/>
            <a:ext cx="2059343" cy="276999"/>
          </a:xfrm>
          <a:prstGeom prst="rect">
            <a:avLst/>
          </a:prstGeom>
          <a:noFill/>
        </p:spPr>
        <p:txBody>
          <a:bodyPr wrap="square" lIns="0" tIns="0" rIns="0" bIns="0" rtlCol="0">
            <a:spAutoFit/>
          </a:bodyPr>
          <a:lstStyle/>
          <a:p>
            <a:r>
              <a:rPr lang="zh-CN" altLang="en-US" b="1" dirty="0">
                <a:solidFill>
                  <a:srgbClr val="2F5EB0"/>
                </a:solidFill>
                <a:latin typeface="Impact MT Std" pitchFamily="34" charset="0"/>
                <a:ea typeface="微软雅黑" panose="020B0503020204020204" pitchFamily="34" charset="-122"/>
              </a:rPr>
              <a:t>点击输入标题文本</a:t>
            </a:r>
            <a:endParaRPr lang="zh-CN" altLang="en-US" b="1" dirty="0">
              <a:solidFill>
                <a:srgbClr val="2F5EB0"/>
              </a:solidFill>
              <a:latin typeface="Impact MT Std" pitchFamily="34" charset="0"/>
              <a:ea typeface="微软雅黑" panose="020B0503020204020204" pitchFamily="34" charset="-122"/>
            </a:endParaRPr>
          </a:p>
        </p:txBody>
      </p:sp>
      <p:sp>
        <p:nvSpPr>
          <p:cNvPr id="26" name="TextBox 25"/>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500"/>
                            </p:stCondLst>
                            <p:childTnLst>
                              <p:par>
                                <p:cTn id="56" presetID="2" presetClass="entr" presetSubtype="2"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300" fill="hold"/>
                                        <p:tgtEl>
                                          <p:spTgt spid="25"/>
                                        </p:tgtEl>
                                        <p:attrNameLst>
                                          <p:attrName>ppt_x</p:attrName>
                                        </p:attrNameLst>
                                      </p:cBhvr>
                                      <p:tavLst>
                                        <p:tav tm="0">
                                          <p:val>
                                            <p:strVal val="1+#ppt_w/2"/>
                                          </p:val>
                                        </p:tav>
                                        <p:tav tm="100000">
                                          <p:val>
                                            <p:strVal val="#ppt_x"/>
                                          </p:val>
                                        </p:tav>
                                      </p:tavLst>
                                    </p:anim>
                                    <p:anim calcmode="lin" valueType="num">
                                      <p:cBhvr additive="base">
                                        <p:cTn id="59" dur="300" fill="hold"/>
                                        <p:tgtEl>
                                          <p:spTgt spid="25"/>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ID="2" presetClass="entr" presetSubtype="2"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300" fill="hold"/>
                                        <p:tgtEl>
                                          <p:spTgt spid="24"/>
                                        </p:tgtEl>
                                        <p:attrNameLst>
                                          <p:attrName>ppt_x</p:attrName>
                                        </p:attrNameLst>
                                      </p:cBhvr>
                                      <p:tavLst>
                                        <p:tav tm="0">
                                          <p:val>
                                            <p:strVal val="1+#ppt_w/2"/>
                                          </p:val>
                                        </p:tav>
                                        <p:tav tm="100000">
                                          <p:val>
                                            <p:strVal val="#ppt_x"/>
                                          </p:val>
                                        </p:tav>
                                      </p:tavLst>
                                    </p:anim>
                                    <p:anim calcmode="lin" valueType="num">
                                      <p:cBhvr additive="base">
                                        <p:cTn id="64" dur="3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10026783"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21</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5" name="矩形 14"/>
          <p:cNvSpPr/>
          <p:nvPr/>
        </p:nvSpPr>
        <p:spPr>
          <a:xfrm>
            <a:off x="-167108" y="1236948"/>
            <a:ext cx="12362284" cy="2664296"/>
          </a:xfrm>
          <a:prstGeom prst="rect">
            <a:avLst/>
          </a:prstGeom>
          <a:blipFill>
            <a:blip r:embed="rId1"/>
            <a:srcRect/>
            <a:stretch>
              <a:fillRect l="-34165" t="-210782" r="-29957" b="-116198"/>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736322" y="4278043"/>
            <a:ext cx="663125" cy="663125"/>
            <a:chOff x="8077071" y="845254"/>
            <a:chExt cx="2036801" cy="2036802"/>
          </a:xfrm>
        </p:grpSpPr>
        <p:sp>
          <p:nvSpPr>
            <p:cNvPr id="17" name="椭圆 16"/>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19" name="组合 18"/>
          <p:cNvGrpSpPr/>
          <p:nvPr/>
        </p:nvGrpSpPr>
        <p:grpSpPr>
          <a:xfrm>
            <a:off x="3715344" y="4278043"/>
            <a:ext cx="663125" cy="663125"/>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2" name="组合 21"/>
          <p:cNvGrpSpPr/>
          <p:nvPr/>
        </p:nvGrpSpPr>
        <p:grpSpPr>
          <a:xfrm>
            <a:off x="5737550" y="4278043"/>
            <a:ext cx="663125" cy="663125"/>
            <a:chOff x="8125599" y="1434035"/>
            <a:chExt cx="2036802" cy="2036802"/>
          </a:xfrm>
        </p:grpSpPr>
        <p:sp>
          <p:nvSpPr>
            <p:cNvPr id="23" name="椭圆 2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4" name="组合 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28" name="组合 27"/>
          <p:cNvGrpSpPr/>
          <p:nvPr/>
        </p:nvGrpSpPr>
        <p:grpSpPr>
          <a:xfrm>
            <a:off x="7787262" y="4278043"/>
            <a:ext cx="663125" cy="663125"/>
            <a:chOff x="8125599" y="1434035"/>
            <a:chExt cx="2036802" cy="2036802"/>
          </a:xfrm>
        </p:grpSpPr>
        <p:sp>
          <p:nvSpPr>
            <p:cNvPr id="29" name="椭圆 2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31" name="组合 30"/>
          <p:cNvGrpSpPr/>
          <p:nvPr/>
        </p:nvGrpSpPr>
        <p:grpSpPr>
          <a:xfrm>
            <a:off x="9898958" y="4278043"/>
            <a:ext cx="663125" cy="663125"/>
            <a:chOff x="8125599" y="1434035"/>
            <a:chExt cx="2036802" cy="2036802"/>
          </a:xfrm>
        </p:grpSpPr>
        <p:sp>
          <p:nvSpPr>
            <p:cNvPr id="32" name="椭圆 31"/>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4" name="矩形 33"/>
          <p:cNvSpPr/>
          <p:nvPr/>
        </p:nvSpPr>
        <p:spPr>
          <a:xfrm>
            <a:off x="913011"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5" name="矩形 34"/>
          <p:cNvSpPr/>
          <p:nvPr/>
        </p:nvSpPr>
        <p:spPr>
          <a:xfrm>
            <a:off x="3001243"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6" name="矩形 35"/>
          <p:cNvSpPr/>
          <p:nvPr/>
        </p:nvSpPr>
        <p:spPr>
          <a:xfrm>
            <a:off x="5018141"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7" name="矩形 36"/>
          <p:cNvSpPr/>
          <p:nvPr/>
        </p:nvSpPr>
        <p:spPr>
          <a:xfrm>
            <a:off x="7034365"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8" name="矩形 37"/>
          <p:cNvSpPr/>
          <p:nvPr/>
        </p:nvSpPr>
        <p:spPr>
          <a:xfrm>
            <a:off x="9122597"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p:txBody>
      </p:sp>
      <p:sp>
        <p:nvSpPr>
          <p:cNvPr id="39" name="TextBox 3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53000">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14:bounceEnd="53000">
                                          <p:cBhvr additive="base">
                                            <p:cTn id="12" dur="750" fill="hold"/>
                                            <p:tgtEl>
                                              <p:spTgt spid="16"/>
                                            </p:tgtEl>
                                            <p:attrNameLst>
                                              <p:attrName>ppt_x</p:attrName>
                                            </p:attrNameLst>
                                          </p:cBhvr>
                                          <p:tavLst>
                                            <p:tav tm="0">
                                              <p:val>
                                                <p:strVal val="#ppt_x"/>
                                              </p:val>
                                            </p:tav>
                                            <p:tav tm="100000">
                                              <p:val>
                                                <p:strVal val="#ppt_x"/>
                                              </p:val>
                                            </p:tav>
                                          </p:tavLst>
                                        </p:anim>
                                        <p:anim calcmode="lin" valueType="num" p14:bounceEnd="53000">
                                          <p:cBhvr additive="base">
                                            <p:cTn id="13" dur="75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2000"/>
                                </p:stCondLst>
                                <p:childTnLst>
                                  <p:par>
                                    <p:cTn id="19" presetID="2" presetClass="entr" presetSubtype="1" fill="hold" nodeType="afterEffect" p14:presetBounceEnd="53000">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14:bounceEnd="53000">
                                          <p:cBhvr additive="base">
                                            <p:cTn id="21" dur="750" fill="hold"/>
                                            <p:tgtEl>
                                              <p:spTgt spid="19"/>
                                            </p:tgtEl>
                                            <p:attrNameLst>
                                              <p:attrName>ppt_x</p:attrName>
                                            </p:attrNameLst>
                                          </p:cBhvr>
                                          <p:tavLst>
                                            <p:tav tm="0">
                                              <p:val>
                                                <p:strVal val="#ppt_x"/>
                                              </p:val>
                                            </p:tav>
                                            <p:tav tm="100000">
                                              <p:val>
                                                <p:strVal val="#ppt_x"/>
                                              </p:val>
                                            </p:tav>
                                          </p:tavLst>
                                        </p:anim>
                                        <p:anim calcmode="lin" valueType="num" p14:bounceEnd="53000">
                                          <p:cBhvr additive="base">
                                            <p:cTn id="22" dur="75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3500"/>
                                </p:stCondLst>
                                <p:childTnLst>
                                  <p:par>
                                    <p:cTn id="28" presetID="2" presetClass="entr" presetSubtype="1" fill="hold" nodeType="afterEffect" p14:presetBounceEnd="53000">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14:bounceEnd="53000">
                                          <p:cBhvr additive="base">
                                            <p:cTn id="30" dur="750" fill="hold"/>
                                            <p:tgtEl>
                                              <p:spTgt spid="22"/>
                                            </p:tgtEl>
                                            <p:attrNameLst>
                                              <p:attrName>ppt_x</p:attrName>
                                            </p:attrNameLst>
                                          </p:cBhvr>
                                          <p:tavLst>
                                            <p:tav tm="0">
                                              <p:val>
                                                <p:strVal val="#ppt_x"/>
                                              </p:val>
                                            </p:tav>
                                            <p:tav tm="100000">
                                              <p:val>
                                                <p:strVal val="#ppt_x"/>
                                              </p:val>
                                            </p:tav>
                                          </p:tavLst>
                                        </p:anim>
                                        <p:anim calcmode="lin" valueType="num" p14:bounceEnd="53000">
                                          <p:cBhvr additive="base">
                                            <p:cTn id="31" dur="75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0"/>
                                </p:stCondLst>
                                <p:childTnLst>
                                  <p:par>
                                    <p:cTn id="37" presetID="2" presetClass="entr" presetSubtype="1" fill="hold" nodeType="afterEffect" p14:presetBounceEnd="53000">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14:bounceEnd="53000">
                                          <p:cBhvr additive="base">
                                            <p:cTn id="39" dur="750" fill="hold"/>
                                            <p:tgtEl>
                                              <p:spTgt spid="28"/>
                                            </p:tgtEl>
                                            <p:attrNameLst>
                                              <p:attrName>ppt_x</p:attrName>
                                            </p:attrNameLst>
                                          </p:cBhvr>
                                          <p:tavLst>
                                            <p:tav tm="0">
                                              <p:val>
                                                <p:strVal val="#ppt_x"/>
                                              </p:val>
                                            </p:tav>
                                            <p:tav tm="100000">
                                              <p:val>
                                                <p:strVal val="#ppt_x"/>
                                              </p:val>
                                            </p:tav>
                                          </p:tavLst>
                                        </p:anim>
                                        <p:anim calcmode="lin" valueType="num" p14:bounceEnd="53000">
                                          <p:cBhvr additive="base">
                                            <p:cTn id="40" dur="750" fill="hold"/>
                                            <p:tgtEl>
                                              <p:spTgt spid="28"/>
                                            </p:tgtEl>
                                            <p:attrNameLst>
                                              <p:attrName>ppt_y</p:attrName>
                                            </p:attrNameLst>
                                          </p:cBhvr>
                                          <p:tavLst>
                                            <p:tav tm="0">
                                              <p:val>
                                                <p:strVal val="0-#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par>
                              <p:cTn id="45" fill="hold">
                                <p:stCondLst>
                                  <p:cond delay="6500"/>
                                </p:stCondLst>
                                <p:childTnLst>
                                  <p:par>
                                    <p:cTn id="46" presetID="2" presetClass="entr" presetSubtype="1" fill="hold" nodeType="afterEffect" p14:presetBounceEnd="53000">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14:bounceEnd="53000">
                                          <p:cBhvr additive="base">
                                            <p:cTn id="48" dur="750" fill="hold"/>
                                            <p:tgtEl>
                                              <p:spTgt spid="31"/>
                                            </p:tgtEl>
                                            <p:attrNameLst>
                                              <p:attrName>ppt_x</p:attrName>
                                            </p:attrNameLst>
                                          </p:cBhvr>
                                          <p:tavLst>
                                            <p:tav tm="0">
                                              <p:val>
                                                <p:strVal val="#ppt_x"/>
                                              </p:val>
                                            </p:tav>
                                            <p:tav tm="100000">
                                              <p:val>
                                                <p:strVal val="#ppt_x"/>
                                              </p:val>
                                            </p:tav>
                                          </p:tavLst>
                                        </p:anim>
                                        <p:anim calcmode="lin" valueType="num" p14:bounceEnd="53000">
                                          <p:cBhvr additive="base">
                                            <p:cTn id="49" dur="750" fill="hold"/>
                                            <p:tgtEl>
                                              <p:spTgt spid="31"/>
                                            </p:tgtEl>
                                            <p:attrNameLst>
                                              <p:attrName>ppt_y</p:attrName>
                                            </p:attrNameLst>
                                          </p:cBhvr>
                                          <p:tavLst>
                                            <p:tav tm="0">
                                              <p:val>
                                                <p:strVal val="0-#ppt_h/2"/>
                                              </p:val>
                                            </p:tav>
                                            <p:tav tm="100000">
                                              <p:val>
                                                <p:strVal val="#ppt_y"/>
                                              </p:val>
                                            </p:tav>
                                          </p:tavLst>
                                        </p:anim>
                                      </p:childTnLst>
                                    </p:cTn>
                                  </p:par>
                                </p:childTnLst>
                              </p:cTn>
                            </p:par>
                            <p:par>
                              <p:cTn id="50" fill="hold">
                                <p:stCondLst>
                                  <p:cond delay="75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par>
                              <p:cTn id="54" fill="hold">
                                <p:stCondLst>
                                  <p:cond delay="8000"/>
                                </p:stCondLst>
                                <p:childTnLst>
                                  <p:par>
                                    <p:cTn id="55" presetID="10" presetClass="entr" presetSubtype="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5" grpId="0"/>
          <p:bldP spid="36" grpId="0"/>
          <p:bldP spid="37" grpId="0"/>
          <p:bldP spid="38" grpId="0"/>
          <p:bldP spid="3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750" fill="hold"/>
                                            <p:tgtEl>
                                              <p:spTgt spid="16"/>
                                            </p:tgtEl>
                                            <p:attrNameLst>
                                              <p:attrName>ppt_x</p:attrName>
                                            </p:attrNameLst>
                                          </p:cBhvr>
                                          <p:tavLst>
                                            <p:tav tm="0">
                                              <p:val>
                                                <p:strVal val="#ppt_x"/>
                                              </p:val>
                                            </p:tav>
                                            <p:tav tm="100000">
                                              <p:val>
                                                <p:strVal val="#ppt_x"/>
                                              </p:val>
                                            </p:tav>
                                          </p:tavLst>
                                        </p:anim>
                                        <p:anim calcmode="lin" valueType="num">
                                          <p:cBhvr additive="base">
                                            <p:cTn id="13" dur="75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fill="hold"/>
                                            <p:tgtEl>
                                              <p:spTgt spid="19"/>
                                            </p:tgtEl>
                                            <p:attrNameLst>
                                              <p:attrName>ppt_x</p:attrName>
                                            </p:attrNameLst>
                                          </p:cBhvr>
                                          <p:tavLst>
                                            <p:tav tm="0">
                                              <p:val>
                                                <p:strVal val="#ppt_x"/>
                                              </p:val>
                                            </p:tav>
                                            <p:tav tm="100000">
                                              <p:val>
                                                <p:strVal val="#ppt_x"/>
                                              </p:val>
                                            </p:tav>
                                          </p:tavLst>
                                        </p:anim>
                                        <p:anim calcmode="lin" valueType="num">
                                          <p:cBhvr additive="base">
                                            <p:cTn id="22" dur="75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3500"/>
                                </p:stCondLst>
                                <p:childTnLst>
                                  <p:par>
                                    <p:cTn id="28" presetID="2" presetClass="entr" presetSubtype="1"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750" fill="hold"/>
                                            <p:tgtEl>
                                              <p:spTgt spid="22"/>
                                            </p:tgtEl>
                                            <p:attrNameLst>
                                              <p:attrName>ppt_x</p:attrName>
                                            </p:attrNameLst>
                                          </p:cBhvr>
                                          <p:tavLst>
                                            <p:tav tm="0">
                                              <p:val>
                                                <p:strVal val="#ppt_x"/>
                                              </p:val>
                                            </p:tav>
                                            <p:tav tm="100000">
                                              <p:val>
                                                <p:strVal val="#ppt_x"/>
                                              </p:val>
                                            </p:tav>
                                          </p:tavLst>
                                        </p:anim>
                                        <p:anim calcmode="lin" valueType="num">
                                          <p:cBhvr additive="base">
                                            <p:cTn id="31" dur="75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0"/>
                                </p:stCondLst>
                                <p:childTnLst>
                                  <p:par>
                                    <p:cTn id="37" presetID="2" presetClass="entr" presetSubtype="1"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0-#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par>
                              <p:cTn id="45" fill="hold">
                                <p:stCondLst>
                                  <p:cond delay="6500"/>
                                </p:stCondLst>
                                <p:childTnLst>
                                  <p:par>
                                    <p:cTn id="46" presetID="2" presetClass="entr" presetSubtype="1"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750" fill="hold"/>
                                            <p:tgtEl>
                                              <p:spTgt spid="31"/>
                                            </p:tgtEl>
                                            <p:attrNameLst>
                                              <p:attrName>ppt_x</p:attrName>
                                            </p:attrNameLst>
                                          </p:cBhvr>
                                          <p:tavLst>
                                            <p:tav tm="0">
                                              <p:val>
                                                <p:strVal val="#ppt_x"/>
                                              </p:val>
                                            </p:tav>
                                            <p:tav tm="100000">
                                              <p:val>
                                                <p:strVal val="#ppt_x"/>
                                              </p:val>
                                            </p:tav>
                                          </p:tavLst>
                                        </p:anim>
                                        <p:anim calcmode="lin" valueType="num">
                                          <p:cBhvr additive="base">
                                            <p:cTn id="49" dur="750" fill="hold"/>
                                            <p:tgtEl>
                                              <p:spTgt spid="31"/>
                                            </p:tgtEl>
                                            <p:attrNameLst>
                                              <p:attrName>ppt_y</p:attrName>
                                            </p:attrNameLst>
                                          </p:cBhvr>
                                          <p:tavLst>
                                            <p:tav tm="0">
                                              <p:val>
                                                <p:strVal val="0-#ppt_h/2"/>
                                              </p:val>
                                            </p:tav>
                                            <p:tav tm="100000">
                                              <p:val>
                                                <p:strVal val="#ppt_y"/>
                                              </p:val>
                                            </p:tav>
                                          </p:tavLst>
                                        </p:anim>
                                      </p:childTnLst>
                                    </p:cTn>
                                  </p:par>
                                </p:childTnLst>
                              </p:cTn>
                            </p:par>
                            <p:par>
                              <p:cTn id="50" fill="hold">
                                <p:stCondLst>
                                  <p:cond delay="75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par>
                              <p:cTn id="54" fill="hold">
                                <p:stCondLst>
                                  <p:cond delay="8000"/>
                                </p:stCondLst>
                                <p:childTnLst>
                                  <p:par>
                                    <p:cTn id="55" presetID="10" presetClass="entr" presetSubtype="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5" grpId="0"/>
          <p:bldP spid="36" grpId="0"/>
          <p:bldP spid="37" grpId="0"/>
          <p:bldP spid="38" grpId="0"/>
          <p:bldP spid="39"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22</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44" name="Freeform 9"/>
          <p:cNvSpPr/>
          <p:nvPr/>
        </p:nvSpPr>
        <p:spPr bwMode="auto">
          <a:xfrm rot="13500000">
            <a:off x="1860263" y="2934094"/>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5" name="Freeform 9"/>
          <p:cNvSpPr/>
          <p:nvPr/>
        </p:nvSpPr>
        <p:spPr bwMode="auto">
          <a:xfrm rot="13500000">
            <a:off x="4196798" y="2934095"/>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6" name="Freeform 9"/>
          <p:cNvSpPr/>
          <p:nvPr/>
        </p:nvSpPr>
        <p:spPr bwMode="auto">
          <a:xfrm rot="2700000">
            <a:off x="3025258" y="1794990"/>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grpSp>
        <p:nvGrpSpPr>
          <p:cNvPr id="47" name="Group 10"/>
          <p:cNvGrpSpPr/>
          <p:nvPr/>
        </p:nvGrpSpPr>
        <p:grpSpPr>
          <a:xfrm>
            <a:off x="2081813" y="3121182"/>
            <a:ext cx="599208" cy="492388"/>
            <a:chOff x="7836195" y="3464708"/>
            <a:chExt cx="599208" cy="492388"/>
          </a:xfrm>
        </p:grpSpPr>
        <p:sp>
          <p:nvSpPr>
            <p:cNvPr id="48" name="Oval 11"/>
            <p:cNvSpPr/>
            <p:nvPr/>
          </p:nvSpPr>
          <p:spPr>
            <a:xfrm rot="2700000">
              <a:off x="7882236" y="3464708"/>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49" name="TextBox 48"/>
            <p:cNvSpPr txBox="1"/>
            <p:nvPr/>
          </p:nvSpPr>
          <p:spPr>
            <a:xfrm>
              <a:off x="7836195" y="3536805"/>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01</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grpSp>
        <p:nvGrpSpPr>
          <p:cNvPr id="50" name="Group 13"/>
          <p:cNvGrpSpPr/>
          <p:nvPr/>
        </p:nvGrpSpPr>
        <p:grpSpPr>
          <a:xfrm>
            <a:off x="3791228" y="1612073"/>
            <a:ext cx="599208" cy="492388"/>
            <a:chOff x="9545610" y="1955599"/>
            <a:chExt cx="599208" cy="492388"/>
          </a:xfrm>
        </p:grpSpPr>
        <p:sp>
          <p:nvSpPr>
            <p:cNvPr id="51" name="Oval 14"/>
            <p:cNvSpPr/>
            <p:nvPr/>
          </p:nvSpPr>
          <p:spPr>
            <a:xfrm rot="2700000">
              <a:off x="9603416" y="1955599"/>
              <a:ext cx="492388" cy="492388"/>
            </a:xfrm>
            <a:prstGeom prst="ellipse">
              <a:avLst/>
            </a:prstGeom>
            <a:solidFill>
              <a:schemeClr val="bg1"/>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2" name="TextBox 51"/>
            <p:cNvSpPr txBox="1"/>
            <p:nvPr/>
          </p:nvSpPr>
          <p:spPr>
            <a:xfrm>
              <a:off x="9545610" y="2019602"/>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02</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grpSp>
        <p:nvGrpSpPr>
          <p:cNvPr id="53" name="Group 16"/>
          <p:cNvGrpSpPr/>
          <p:nvPr/>
        </p:nvGrpSpPr>
        <p:grpSpPr>
          <a:xfrm>
            <a:off x="5544028" y="3131751"/>
            <a:ext cx="599208" cy="492388"/>
            <a:chOff x="10716797" y="5108091"/>
            <a:chExt cx="599208" cy="492388"/>
          </a:xfrm>
        </p:grpSpPr>
        <p:sp>
          <p:nvSpPr>
            <p:cNvPr id="54" name="Oval 17"/>
            <p:cNvSpPr/>
            <p:nvPr/>
          </p:nvSpPr>
          <p:spPr>
            <a:xfrm rot="2700000">
              <a:off x="10774955" y="5108091"/>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5" name="TextBox 54"/>
            <p:cNvSpPr txBox="1"/>
            <p:nvPr/>
          </p:nvSpPr>
          <p:spPr>
            <a:xfrm>
              <a:off x="10716797" y="5178591"/>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03</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sp>
        <p:nvSpPr>
          <p:cNvPr id="56" name="Freeform 19"/>
          <p:cNvSpPr>
            <a:spLocks noEditPoints="1"/>
          </p:cNvSpPr>
          <p:nvPr/>
        </p:nvSpPr>
        <p:spPr bwMode="auto">
          <a:xfrm>
            <a:off x="3861512" y="2599293"/>
            <a:ext cx="458640" cy="44287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sp>
        <p:nvSpPr>
          <p:cNvPr id="57" name="Freeform 23"/>
          <p:cNvSpPr>
            <a:spLocks noEditPoints="1"/>
          </p:cNvSpPr>
          <p:nvPr/>
        </p:nvSpPr>
        <p:spPr bwMode="auto">
          <a:xfrm>
            <a:off x="2702942" y="3908474"/>
            <a:ext cx="442875" cy="335381"/>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grpSp>
        <p:nvGrpSpPr>
          <p:cNvPr id="58" name="Group 24"/>
          <p:cNvGrpSpPr/>
          <p:nvPr/>
        </p:nvGrpSpPr>
        <p:grpSpPr>
          <a:xfrm>
            <a:off x="5036282" y="3853211"/>
            <a:ext cx="451474" cy="442875"/>
            <a:chOff x="6786562" y="796925"/>
            <a:chExt cx="500063" cy="490538"/>
          </a:xfrm>
          <a:solidFill>
            <a:srgbClr val="2F5EB0"/>
          </a:solidFill>
        </p:grpSpPr>
        <p:sp>
          <p:nvSpPr>
            <p:cNvPr id="59"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0"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1"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2"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grpSp>
      <p:sp>
        <p:nvSpPr>
          <p:cNvPr id="63" name="椭圆 62"/>
          <p:cNvSpPr/>
          <p:nvPr/>
        </p:nvSpPr>
        <p:spPr>
          <a:xfrm>
            <a:off x="5941150" y="1800086"/>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标题 4"/>
          <p:cNvSpPr txBox="1"/>
          <p:nvPr/>
        </p:nvSpPr>
        <p:spPr>
          <a:xfrm>
            <a:off x="5970279" y="189465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01</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5" name="椭圆 64"/>
          <p:cNvSpPr/>
          <p:nvPr/>
        </p:nvSpPr>
        <p:spPr>
          <a:xfrm>
            <a:off x="666123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标题 4"/>
          <p:cNvSpPr txBox="1"/>
          <p:nvPr/>
        </p:nvSpPr>
        <p:spPr>
          <a:xfrm>
            <a:off x="6690360" y="290277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02</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7" name="椭圆 66"/>
          <p:cNvSpPr/>
          <p:nvPr/>
        </p:nvSpPr>
        <p:spPr>
          <a:xfrm>
            <a:off x="7372651" y="3859189"/>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标题 4"/>
          <p:cNvSpPr txBox="1"/>
          <p:nvPr/>
        </p:nvSpPr>
        <p:spPr>
          <a:xfrm>
            <a:off x="7401780" y="3953762"/>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03</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6704797" y="1654273"/>
            <a:ext cx="2758205"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0" name="矩形 47"/>
          <p:cNvSpPr>
            <a:spLocks noChangeArrowheads="1"/>
          </p:cNvSpPr>
          <p:nvPr/>
        </p:nvSpPr>
        <p:spPr bwMode="auto">
          <a:xfrm>
            <a:off x="6704110" y="1955514"/>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1400" dirty="0">
              <a:solidFill>
                <a:schemeClr val="tx1">
                  <a:lumMod val="50000"/>
                  <a:lumOff val="50000"/>
                </a:schemeClr>
              </a:solidFill>
              <a:sym typeface="微软雅黑" panose="020B0503020204020204" pitchFamily="34" charset="-122"/>
            </a:endParaRPr>
          </a:p>
        </p:txBody>
      </p:sp>
      <p:sp>
        <p:nvSpPr>
          <p:cNvPr id="71" name="矩形 70"/>
          <p:cNvSpPr/>
          <p:nvPr/>
        </p:nvSpPr>
        <p:spPr>
          <a:xfrm>
            <a:off x="7496885" y="2734393"/>
            <a:ext cx="3188134"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2" name="矩形 47"/>
          <p:cNvSpPr>
            <a:spLocks noChangeArrowheads="1"/>
          </p:cNvSpPr>
          <p:nvPr/>
        </p:nvSpPr>
        <p:spPr bwMode="auto">
          <a:xfrm>
            <a:off x="7496198" y="3035634"/>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1400" dirty="0">
              <a:solidFill>
                <a:schemeClr val="tx1">
                  <a:lumMod val="50000"/>
                  <a:lumOff val="50000"/>
                </a:schemeClr>
              </a:solidFill>
              <a:sym typeface="微软雅黑" panose="020B0503020204020204" pitchFamily="34" charset="-122"/>
            </a:endParaRPr>
          </a:p>
        </p:txBody>
      </p:sp>
      <p:sp>
        <p:nvSpPr>
          <p:cNvPr id="73" name="矩形 72"/>
          <p:cNvSpPr/>
          <p:nvPr/>
        </p:nvSpPr>
        <p:spPr>
          <a:xfrm>
            <a:off x="8208305" y="3733221"/>
            <a:ext cx="2123549"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4" name="矩形 47"/>
          <p:cNvSpPr>
            <a:spLocks noChangeArrowheads="1"/>
          </p:cNvSpPr>
          <p:nvPr/>
        </p:nvSpPr>
        <p:spPr bwMode="auto">
          <a:xfrm>
            <a:off x="8207618" y="4043746"/>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1400" dirty="0">
              <a:solidFill>
                <a:schemeClr val="tx1">
                  <a:lumMod val="50000"/>
                  <a:lumOff val="50000"/>
                </a:schemeClr>
              </a:solidFill>
              <a:sym typeface="微软雅黑" panose="020B0503020204020204" pitchFamily="34" charset="-122"/>
            </a:endParaRPr>
          </a:p>
        </p:txBody>
      </p:sp>
      <p:sp>
        <p:nvSpPr>
          <p:cNvPr id="75" name="TextBox 74"/>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right)">
                                      <p:cBhvr>
                                        <p:cTn id="11" dur="500"/>
                                        <p:tgtEl>
                                          <p:spTgt spid="4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right)">
                                      <p:cBhvr>
                                        <p:cTn id="15" dur="500"/>
                                        <p:tgtEl>
                                          <p:spTgt spid="44"/>
                                        </p:tgtEl>
                                      </p:cBhvr>
                                    </p:animEffect>
                                  </p:childTnLst>
                                </p:cTn>
                              </p:par>
                              <p:par>
                                <p:cTn id="16" presetID="42" presetClass="entr" presetSubtype="0" fill="hold" nodeType="withEffect">
                                  <p:stCondLst>
                                    <p:cond delay="5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5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1000"/>
                                        <p:tgtEl>
                                          <p:spTgt spid="53"/>
                                        </p:tgtEl>
                                      </p:cBhvr>
                                    </p:animEffect>
                                    <p:anim calcmode="lin" valueType="num">
                                      <p:cBhvr>
                                        <p:cTn id="29" dur="1000" fill="hold"/>
                                        <p:tgtEl>
                                          <p:spTgt spid="53"/>
                                        </p:tgtEl>
                                        <p:attrNameLst>
                                          <p:attrName>ppt_x</p:attrName>
                                        </p:attrNameLst>
                                      </p:cBhvr>
                                      <p:tavLst>
                                        <p:tav tm="0">
                                          <p:val>
                                            <p:strVal val="#ppt_x"/>
                                          </p:val>
                                        </p:tav>
                                        <p:tav tm="100000">
                                          <p:val>
                                            <p:strVal val="#ppt_x"/>
                                          </p:val>
                                        </p:tav>
                                      </p:tavLst>
                                    </p:anim>
                                    <p:anim calcmode="lin" valueType="num">
                                      <p:cBhvr>
                                        <p:cTn id="30" dur="1000" fill="hold"/>
                                        <p:tgtEl>
                                          <p:spTgt spid="5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100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nodeType="withEffect">
                                  <p:stCondLst>
                                    <p:cond delay="10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fltVal val="0"/>
                                          </p:val>
                                        </p:tav>
                                        <p:tav tm="100000">
                                          <p:val>
                                            <p:strVal val="#ppt_w"/>
                                          </p:val>
                                        </p:tav>
                                      </p:tavLst>
                                    </p:anim>
                                    <p:anim calcmode="lin" valueType="num">
                                      <p:cBhvr>
                                        <p:cTn id="43" dur="500" fill="hold"/>
                                        <p:tgtEl>
                                          <p:spTgt spid="63"/>
                                        </p:tgtEl>
                                        <p:attrNameLst>
                                          <p:attrName>ppt_h</p:attrName>
                                        </p:attrNameLst>
                                      </p:cBhvr>
                                      <p:tavLst>
                                        <p:tav tm="0">
                                          <p:val>
                                            <p:fltVal val="0"/>
                                          </p:val>
                                        </p:tav>
                                        <p:tav tm="100000">
                                          <p:val>
                                            <p:strVal val="#ppt_h"/>
                                          </p:val>
                                        </p:tav>
                                      </p:tavLst>
                                    </p:anim>
                                    <p:animEffect transition="in" filter="fade">
                                      <p:cBhvr>
                                        <p:cTn id="44" dur="500"/>
                                        <p:tgtEl>
                                          <p:spTgt spid="63"/>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64"/>
                                        </p:tgtEl>
                                        <p:attrNameLst>
                                          <p:attrName>style.visibility</p:attrName>
                                        </p:attrNameLst>
                                      </p:cBhvr>
                                      <p:to>
                                        <p:strVal val="visible"/>
                                      </p:to>
                                    </p:set>
                                    <p:anim calcmode="lin" valueType="num">
                                      <p:cBhvr>
                                        <p:cTn id="47" dur="500" fill="hold"/>
                                        <p:tgtEl>
                                          <p:spTgt spid="64"/>
                                        </p:tgtEl>
                                        <p:attrNameLst>
                                          <p:attrName>ppt_w</p:attrName>
                                        </p:attrNameLst>
                                      </p:cBhvr>
                                      <p:tavLst>
                                        <p:tav tm="0">
                                          <p:val>
                                            <p:fltVal val="0"/>
                                          </p:val>
                                        </p:tav>
                                        <p:tav tm="100000">
                                          <p:val>
                                            <p:strVal val="#ppt_w"/>
                                          </p:val>
                                        </p:tav>
                                      </p:tavLst>
                                    </p:anim>
                                    <p:anim calcmode="lin" valueType="num">
                                      <p:cBhvr>
                                        <p:cTn id="48" dur="500" fill="hold"/>
                                        <p:tgtEl>
                                          <p:spTgt spid="64"/>
                                        </p:tgtEl>
                                        <p:attrNameLst>
                                          <p:attrName>ppt_h</p:attrName>
                                        </p:attrNameLst>
                                      </p:cBhvr>
                                      <p:tavLst>
                                        <p:tav tm="0">
                                          <p:val>
                                            <p:fltVal val="0"/>
                                          </p:val>
                                        </p:tav>
                                        <p:tav tm="100000">
                                          <p:val>
                                            <p:strVal val="#ppt_h"/>
                                          </p:val>
                                        </p:tav>
                                      </p:tavLst>
                                    </p:anim>
                                    <p:animEffect transition="in" filter="fade">
                                      <p:cBhvr>
                                        <p:cTn id="49" dur="500"/>
                                        <p:tgtEl>
                                          <p:spTgt spid="6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fltVal val="0"/>
                                          </p:val>
                                        </p:tav>
                                        <p:tav tm="100000">
                                          <p:val>
                                            <p:strVal val="#ppt_w"/>
                                          </p:val>
                                        </p:tav>
                                      </p:tavLst>
                                    </p:anim>
                                    <p:anim calcmode="lin" valueType="num">
                                      <p:cBhvr>
                                        <p:cTn id="53" dur="500" fill="hold"/>
                                        <p:tgtEl>
                                          <p:spTgt spid="69"/>
                                        </p:tgtEl>
                                        <p:attrNameLst>
                                          <p:attrName>ppt_h</p:attrName>
                                        </p:attrNameLst>
                                      </p:cBhvr>
                                      <p:tavLst>
                                        <p:tav tm="0">
                                          <p:val>
                                            <p:fltVal val="0"/>
                                          </p:val>
                                        </p:tav>
                                        <p:tav tm="100000">
                                          <p:val>
                                            <p:strVal val="#ppt_h"/>
                                          </p:val>
                                        </p:tav>
                                      </p:tavLst>
                                    </p:anim>
                                    <p:animEffect transition="in" filter="fade">
                                      <p:cBhvr>
                                        <p:cTn id="54" dur="500"/>
                                        <p:tgtEl>
                                          <p:spTgt spid="6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65"/>
                                        </p:tgtEl>
                                        <p:attrNameLst>
                                          <p:attrName>style.visibility</p:attrName>
                                        </p:attrNameLst>
                                      </p:cBhvr>
                                      <p:to>
                                        <p:strVal val="visible"/>
                                      </p:to>
                                    </p:set>
                                    <p:anim calcmode="lin" valueType="num">
                                      <p:cBhvr>
                                        <p:cTn id="62" dur="500" fill="hold"/>
                                        <p:tgtEl>
                                          <p:spTgt spid="65"/>
                                        </p:tgtEl>
                                        <p:attrNameLst>
                                          <p:attrName>ppt_w</p:attrName>
                                        </p:attrNameLst>
                                      </p:cBhvr>
                                      <p:tavLst>
                                        <p:tav tm="0">
                                          <p:val>
                                            <p:fltVal val="0"/>
                                          </p:val>
                                        </p:tav>
                                        <p:tav tm="100000">
                                          <p:val>
                                            <p:strVal val="#ppt_w"/>
                                          </p:val>
                                        </p:tav>
                                      </p:tavLst>
                                    </p:anim>
                                    <p:anim calcmode="lin" valueType="num">
                                      <p:cBhvr>
                                        <p:cTn id="63" dur="500" fill="hold"/>
                                        <p:tgtEl>
                                          <p:spTgt spid="65"/>
                                        </p:tgtEl>
                                        <p:attrNameLst>
                                          <p:attrName>ppt_h</p:attrName>
                                        </p:attrNameLst>
                                      </p:cBhvr>
                                      <p:tavLst>
                                        <p:tav tm="0">
                                          <p:val>
                                            <p:fltVal val="0"/>
                                          </p:val>
                                        </p:tav>
                                        <p:tav tm="100000">
                                          <p:val>
                                            <p:strVal val="#ppt_h"/>
                                          </p:val>
                                        </p:tav>
                                      </p:tavLst>
                                    </p:anim>
                                    <p:animEffect transition="in" filter="fade">
                                      <p:cBhvr>
                                        <p:cTn id="64" dur="500"/>
                                        <p:tgtEl>
                                          <p:spTgt spid="65"/>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71"/>
                                        </p:tgtEl>
                                        <p:attrNameLst>
                                          <p:attrName>style.visibility</p:attrName>
                                        </p:attrNameLst>
                                      </p:cBhvr>
                                      <p:to>
                                        <p:strVal val="visible"/>
                                      </p:to>
                                    </p:set>
                                    <p:anim calcmode="lin" valueType="num">
                                      <p:cBhvr>
                                        <p:cTn id="72" dur="500" fill="hold"/>
                                        <p:tgtEl>
                                          <p:spTgt spid="71"/>
                                        </p:tgtEl>
                                        <p:attrNameLst>
                                          <p:attrName>ppt_w</p:attrName>
                                        </p:attrNameLst>
                                      </p:cBhvr>
                                      <p:tavLst>
                                        <p:tav tm="0">
                                          <p:val>
                                            <p:fltVal val="0"/>
                                          </p:val>
                                        </p:tav>
                                        <p:tav tm="100000">
                                          <p:val>
                                            <p:strVal val="#ppt_w"/>
                                          </p:val>
                                        </p:tav>
                                      </p:tavLst>
                                    </p:anim>
                                    <p:anim calcmode="lin" valueType="num">
                                      <p:cBhvr>
                                        <p:cTn id="73" dur="500" fill="hold"/>
                                        <p:tgtEl>
                                          <p:spTgt spid="71"/>
                                        </p:tgtEl>
                                        <p:attrNameLst>
                                          <p:attrName>ppt_h</p:attrName>
                                        </p:attrNameLst>
                                      </p:cBhvr>
                                      <p:tavLst>
                                        <p:tav tm="0">
                                          <p:val>
                                            <p:fltVal val="0"/>
                                          </p:val>
                                        </p:tav>
                                        <p:tav tm="100000">
                                          <p:val>
                                            <p:strVal val="#ppt_h"/>
                                          </p:val>
                                        </p:tav>
                                      </p:tavLst>
                                    </p:anim>
                                    <p:animEffect transition="in" filter="fade">
                                      <p:cBhvr>
                                        <p:cTn id="74" dur="500"/>
                                        <p:tgtEl>
                                          <p:spTgt spid="71"/>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ppt_w</p:attrName>
                                        </p:attrNameLst>
                                      </p:cBhvr>
                                      <p:tavLst>
                                        <p:tav tm="0">
                                          <p:val>
                                            <p:fltVal val="0"/>
                                          </p:val>
                                        </p:tav>
                                        <p:tav tm="100000">
                                          <p:val>
                                            <p:strVal val="#ppt_w"/>
                                          </p:val>
                                        </p:tav>
                                      </p:tavLst>
                                    </p:anim>
                                    <p:anim calcmode="lin" valueType="num">
                                      <p:cBhvr>
                                        <p:cTn id="78" dur="500" fill="hold"/>
                                        <p:tgtEl>
                                          <p:spTgt spid="72"/>
                                        </p:tgtEl>
                                        <p:attrNameLst>
                                          <p:attrName>ppt_h</p:attrName>
                                        </p:attrNameLst>
                                      </p:cBhvr>
                                      <p:tavLst>
                                        <p:tav tm="0">
                                          <p:val>
                                            <p:fltVal val="0"/>
                                          </p:val>
                                        </p:tav>
                                        <p:tav tm="100000">
                                          <p:val>
                                            <p:strVal val="#ppt_h"/>
                                          </p:val>
                                        </p:tav>
                                      </p:tavLst>
                                    </p:anim>
                                    <p:animEffect transition="in" filter="fade">
                                      <p:cBhvr>
                                        <p:cTn id="79" dur="500"/>
                                        <p:tgtEl>
                                          <p:spTgt spid="72"/>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500" fill="hold"/>
                                        <p:tgtEl>
                                          <p:spTgt spid="67"/>
                                        </p:tgtEl>
                                        <p:attrNameLst>
                                          <p:attrName>ppt_w</p:attrName>
                                        </p:attrNameLst>
                                      </p:cBhvr>
                                      <p:tavLst>
                                        <p:tav tm="0">
                                          <p:val>
                                            <p:fltVal val="0"/>
                                          </p:val>
                                        </p:tav>
                                        <p:tav tm="100000">
                                          <p:val>
                                            <p:strVal val="#ppt_w"/>
                                          </p:val>
                                        </p:tav>
                                      </p:tavLst>
                                    </p:anim>
                                    <p:anim calcmode="lin" valueType="num">
                                      <p:cBhvr>
                                        <p:cTn id="83" dur="500" fill="hold"/>
                                        <p:tgtEl>
                                          <p:spTgt spid="67"/>
                                        </p:tgtEl>
                                        <p:attrNameLst>
                                          <p:attrName>ppt_h</p:attrName>
                                        </p:attrNameLst>
                                      </p:cBhvr>
                                      <p:tavLst>
                                        <p:tav tm="0">
                                          <p:val>
                                            <p:fltVal val="0"/>
                                          </p:val>
                                        </p:tav>
                                        <p:tav tm="100000">
                                          <p:val>
                                            <p:strVal val="#ppt_h"/>
                                          </p:val>
                                        </p:tav>
                                      </p:tavLst>
                                    </p:anim>
                                    <p:animEffect transition="in" filter="fade">
                                      <p:cBhvr>
                                        <p:cTn id="84" dur="500"/>
                                        <p:tgtEl>
                                          <p:spTgt spid="6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68"/>
                                        </p:tgtEl>
                                        <p:attrNameLst>
                                          <p:attrName>style.visibility</p:attrName>
                                        </p:attrNameLst>
                                      </p:cBhvr>
                                      <p:to>
                                        <p:strVal val="visible"/>
                                      </p:to>
                                    </p:set>
                                    <p:anim calcmode="lin" valueType="num">
                                      <p:cBhvr>
                                        <p:cTn id="87" dur="500" fill="hold"/>
                                        <p:tgtEl>
                                          <p:spTgt spid="68"/>
                                        </p:tgtEl>
                                        <p:attrNameLst>
                                          <p:attrName>ppt_w</p:attrName>
                                        </p:attrNameLst>
                                      </p:cBhvr>
                                      <p:tavLst>
                                        <p:tav tm="0">
                                          <p:val>
                                            <p:fltVal val="0"/>
                                          </p:val>
                                        </p:tav>
                                        <p:tav tm="100000">
                                          <p:val>
                                            <p:strVal val="#ppt_w"/>
                                          </p:val>
                                        </p:tav>
                                      </p:tavLst>
                                    </p:anim>
                                    <p:anim calcmode="lin" valueType="num">
                                      <p:cBhvr>
                                        <p:cTn id="88" dur="500" fill="hold"/>
                                        <p:tgtEl>
                                          <p:spTgt spid="68"/>
                                        </p:tgtEl>
                                        <p:attrNameLst>
                                          <p:attrName>ppt_h</p:attrName>
                                        </p:attrNameLst>
                                      </p:cBhvr>
                                      <p:tavLst>
                                        <p:tav tm="0">
                                          <p:val>
                                            <p:fltVal val="0"/>
                                          </p:val>
                                        </p:tav>
                                        <p:tav tm="100000">
                                          <p:val>
                                            <p:strVal val="#ppt_h"/>
                                          </p:val>
                                        </p:tav>
                                      </p:tavLst>
                                    </p:anim>
                                    <p:animEffect transition="in" filter="fade">
                                      <p:cBhvr>
                                        <p:cTn id="89" dur="500"/>
                                        <p:tgtEl>
                                          <p:spTgt spid="6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Effect transition="in" filter="fade">
                                      <p:cBhvr>
                                        <p:cTn id="94" dur="500"/>
                                        <p:tgtEl>
                                          <p:spTgt spid="73"/>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1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6" grpId="0" animBg="1"/>
      <p:bldP spid="57" grpId="0" animBg="1"/>
      <p:bldP spid="63" grpId="0" animBg="1"/>
      <p:bldP spid="64" grpId="0"/>
      <p:bldP spid="65" grpId="0" animBg="1"/>
      <p:bldP spid="66" grpId="0"/>
      <p:bldP spid="67" grpId="0" animBg="1"/>
      <p:bldP spid="68" grpId="0"/>
      <p:bldP spid="69" grpId="0"/>
      <p:bldP spid="70" grpId="0"/>
      <p:bldP spid="71" grpId="0"/>
      <p:bldP spid="72" grpId="0"/>
      <p:bldP spid="73" grpId="0"/>
      <p:bldP spid="74" grpId="0"/>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23</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Freeform 6"/>
          <p:cNvSpPr/>
          <p:nvPr/>
        </p:nvSpPr>
        <p:spPr bwMode="auto">
          <a:xfrm>
            <a:off x="2457682"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5" name="Freeform 7"/>
          <p:cNvSpPr/>
          <p:nvPr/>
        </p:nvSpPr>
        <p:spPr bwMode="auto">
          <a:xfrm>
            <a:off x="2457682" y="2672715"/>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6" name="Freeform 8"/>
          <p:cNvSpPr/>
          <p:nvPr/>
        </p:nvSpPr>
        <p:spPr bwMode="auto">
          <a:xfrm>
            <a:off x="2795983"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7" name="Freeform 9"/>
          <p:cNvSpPr/>
          <p:nvPr/>
        </p:nvSpPr>
        <p:spPr bwMode="auto">
          <a:xfrm>
            <a:off x="3134284"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8" name="Freeform 10"/>
          <p:cNvSpPr/>
          <p:nvPr/>
        </p:nvSpPr>
        <p:spPr bwMode="auto">
          <a:xfrm>
            <a:off x="3474008" y="1549041"/>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9" name="Freeform 11"/>
          <p:cNvSpPr/>
          <p:nvPr/>
        </p:nvSpPr>
        <p:spPr bwMode="auto">
          <a:xfrm>
            <a:off x="2795983" y="2334055"/>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0" name="Freeform 12"/>
          <p:cNvSpPr/>
          <p:nvPr/>
        </p:nvSpPr>
        <p:spPr bwMode="auto">
          <a:xfrm>
            <a:off x="3134284" y="1984056"/>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1" name="Freeform 13"/>
          <p:cNvSpPr/>
          <p:nvPr/>
        </p:nvSpPr>
        <p:spPr bwMode="auto">
          <a:xfrm>
            <a:off x="3474008" y="1754505"/>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2" name="Freeform 14"/>
          <p:cNvSpPr/>
          <p:nvPr/>
        </p:nvSpPr>
        <p:spPr bwMode="auto">
          <a:xfrm>
            <a:off x="4520227"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3" name="Freeform 15"/>
          <p:cNvSpPr/>
          <p:nvPr/>
        </p:nvSpPr>
        <p:spPr bwMode="auto">
          <a:xfrm>
            <a:off x="4858370"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4" name="Freeform 16"/>
          <p:cNvSpPr/>
          <p:nvPr/>
        </p:nvSpPr>
        <p:spPr bwMode="auto">
          <a:xfrm>
            <a:off x="5197937"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5" name="Freeform 17"/>
          <p:cNvSpPr/>
          <p:nvPr/>
        </p:nvSpPr>
        <p:spPr bwMode="auto">
          <a:xfrm>
            <a:off x="5537503"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6" name="Freeform 18"/>
          <p:cNvSpPr/>
          <p:nvPr/>
        </p:nvSpPr>
        <p:spPr bwMode="auto">
          <a:xfrm>
            <a:off x="4520227" y="2929190"/>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7" name="Freeform 19"/>
          <p:cNvSpPr/>
          <p:nvPr/>
        </p:nvSpPr>
        <p:spPr bwMode="auto">
          <a:xfrm>
            <a:off x="4858370" y="2341138"/>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8" name="Freeform 20"/>
          <p:cNvSpPr/>
          <p:nvPr/>
        </p:nvSpPr>
        <p:spPr bwMode="auto">
          <a:xfrm>
            <a:off x="5197937" y="1754505"/>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9" name="Freeform 21"/>
          <p:cNvSpPr/>
          <p:nvPr/>
        </p:nvSpPr>
        <p:spPr bwMode="auto">
          <a:xfrm>
            <a:off x="5537503" y="2548020"/>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0" name="Freeform 22"/>
          <p:cNvSpPr/>
          <p:nvPr/>
        </p:nvSpPr>
        <p:spPr bwMode="auto">
          <a:xfrm>
            <a:off x="6582772"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1" name="Freeform 23"/>
          <p:cNvSpPr/>
          <p:nvPr/>
        </p:nvSpPr>
        <p:spPr bwMode="auto">
          <a:xfrm>
            <a:off x="6923130"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2" name="Freeform 24"/>
          <p:cNvSpPr/>
          <p:nvPr/>
        </p:nvSpPr>
        <p:spPr bwMode="auto">
          <a:xfrm>
            <a:off x="7262064"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3" name="Freeform 25"/>
          <p:cNvSpPr/>
          <p:nvPr/>
        </p:nvSpPr>
        <p:spPr bwMode="auto">
          <a:xfrm>
            <a:off x="7600998"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4" name="Freeform 26"/>
          <p:cNvSpPr/>
          <p:nvPr/>
        </p:nvSpPr>
        <p:spPr bwMode="auto">
          <a:xfrm>
            <a:off x="7600998" y="1747418"/>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5" name="Freeform 27"/>
          <p:cNvSpPr/>
          <p:nvPr/>
        </p:nvSpPr>
        <p:spPr bwMode="auto">
          <a:xfrm>
            <a:off x="7262064" y="2010981"/>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6" name="Freeform 28"/>
          <p:cNvSpPr/>
          <p:nvPr/>
        </p:nvSpPr>
        <p:spPr bwMode="auto">
          <a:xfrm>
            <a:off x="6923130" y="2341138"/>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7" name="Freeform 29"/>
          <p:cNvSpPr/>
          <p:nvPr/>
        </p:nvSpPr>
        <p:spPr bwMode="auto">
          <a:xfrm>
            <a:off x="6582772" y="2684051"/>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8" name="Freeform 30"/>
          <p:cNvSpPr/>
          <p:nvPr/>
        </p:nvSpPr>
        <p:spPr bwMode="auto">
          <a:xfrm>
            <a:off x="8646741" y="1549041"/>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9" name="Freeform 31"/>
          <p:cNvSpPr/>
          <p:nvPr/>
        </p:nvSpPr>
        <p:spPr bwMode="auto">
          <a:xfrm>
            <a:off x="8986466"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0" name="Freeform 32"/>
          <p:cNvSpPr/>
          <p:nvPr/>
        </p:nvSpPr>
        <p:spPr bwMode="auto">
          <a:xfrm>
            <a:off x="9326191"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1" name="Freeform 33"/>
          <p:cNvSpPr/>
          <p:nvPr/>
        </p:nvSpPr>
        <p:spPr bwMode="auto">
          <a:xfrm>
            <a:off x="9664492"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2" name="Freeform 34"/>
          <p:cNvSpPr/>
          <p:nvPr/>
        </p:nvSpPr>
        <p:spPr bwMode="auto">
          <a:xfrm>
            <a:off x="9664492" y="1763006"/>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3" name="Freeform 35"/>
          <p:cNvSpPr/>
          <p:nvPr/>
        </p:nvSpPr>
        <p:spPr bwMode="auto">
          <a:xfrm>
            <a:off x="9326191" y="1886285"/>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4" name="Freeform 36"/>
          <p:cNvSpPr/>
          <p:nvPr/>
        </p:nvSpPr>
        <p:spPr bwMode="auto">
          <a:xfrm>
            <a:off x="8986466" y="2824332"/>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5" name="Freeform 37"/>
          <p:cNvSpPr/>
          <p:nvPr/>
        </p:nvSpPr>
        <p:spPr bwMode="auto">
          <a:xfrm>
            <a:off x="8646741" y="2182434"/>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6" name="Oval 38"/>
          <p:cNvSpPr>
            <a:spLocks noChangeArrowheads="1"/>
          </p:cNvSpPr>
          <p:nvPr/>
        </p:nvSpPr>
        <p:spPr bwMode="auto">
          <a:xfrm>
            <a:off x="2754169"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7" name="Freeform 39"/>
          <p:cNvSpPr>
            <a:spLocks noEditPoints="1"/>
          </p:cNvSpPr>
          <p:nvPr/>
        </p:nvSpPr>
        <p:spPr bwMode="auto">
          <a:xfrm>
            <a:off x="2926980" y="3596209"/>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48" name="Oval 40"/>
          <p:cNvSpPr>
            <a:spLocks noChangeArrowheads="1"/>
          </p:cNvSpPr>
          <p:nvPr/>
        </p:nvSpPr>
        <p:spPr bwMode="auto">
          <a:xfrm>
            <a:off x="4814231" y="3440302"/>
            <a:ext cx="675073"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9" name="Oval 41"/>
          <p:cNvSpPr>
            <a:spLocks noChangeArrowheads="1"/>
          </p:cNvSpPr>
          <p:nvPr/>
        </p:nvSpPr>
        <p:spPr bwMode="auto">
          <a:xfrm>
            <a:off x="6881297"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50" name="Oval 42"/>
          <p:cNvSpPr>
            <a:spLocks noChangeArrowheads="1"/>
          </p:cNvSpPr>
          <p:nvPr/>
        </p:nvSpPr>
        <p:spPr bwMode="auto">
          <a:xfrm>
            <a:off x="8953212"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51" name="Freeform 43"/>
          <p:cNvSpPr>
            <a:spLocks noEditPoints="1"/>
          </p:cNvSpPr>
          <p:nvPr/>
        </p:nvSpPr>
        <p:spPr bwMode="auto">
          <a:xfrm>
            <a:off x="7077909" y="3663994"/>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2" name="Freeform 44"/>
          <p:cNvSpPr>
            <a:spLocks noEditPoints="1"/>
          </p:cNvSpPr>
          <p:nvPr/>
        </p:nvSpPr>
        <p:spPr bwMode="auto">
          <a:xfrm>
            <a:off x="4957851" y="3609345"/>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3" name="Freeform 45"/>
          <p:cNvSpPr>
            <a:spLocks noEditPoints="1"/>
          </p:cNvSpPr>
          <p:nvPr/>
        </p:nvSpPr>
        <p:spPr bwMode="auto">
          <a:xfrm>
            <a:off x="9130370" y="3615550"/>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4" name="TextBox 53"/>
          <p:cNvSpPr txBox="1"/>
          <p:nvPr/>
        </p:nvSpPr>
        <p:spPr>
          <a:xfrm>
            <a:off x="2197569"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3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olidFill>
                  <a:schemeClr val="tx1">
                    <a:lumMod val="50000"/>
                    <a:lumOff val="50000"/>
                  </a:schemeClr>
                </a:solidFill>
              </a:rPr>
              <a:t>您的内容打在这里，或者通过复制您的文本后</a:t>
            </a:r>
            <a:endParaRPr lang="zh-CN" altLang="en-US" dirty="0">
              <a:solidFill>
                <a:schemeClr val="tx1">
                  <a:lumMod val="50000"/>
                  <a:lumOff val="50000"/>
                </a:schemeClr>
              </a:solidFill>
            </a:endParaRPr>
          </a:p>
        </p:txBody>
      </p:sp>
      <p:sp>
        <p:nvSpPr>
          <p:cNvPr id="55" name="TextBox 54"/>
          <p:cNvSpPr txBox="1"/>
          <p:nvPr/>
        </p:nvSpPr>
        <p:spPr>
          <a:xfrm>
            <a:off x="2497187" y="4206839"/>
            <a:ext cx="1107996"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4285801"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tx1">
                    <a:lumMod val="50000"/>
                    <a:lumOff val="50000"/>
                  </a:schemeClr>
                </a:solidFill>
              </a:rPr>
              <a:t>您的内容打在这里，或者通过复制您的文本后。</a:t>
            </a:r>
            <a:endParaRPr lang="zh-CN" altLang="en-US" dirty="0">
              <a:solidFill>
                <a:schemeClr val="tx1">
                  <a:lumMod val="50000"/>
                  <a:lumOff val="50000"/>
                </a:schemeClr>
              </a:solidFill>
            </a:endParaRPr>
          </a:p>
        </p:txBody>
      </p:sp>
      <p:sp>
        <p:nvSpPr>
          <p:cNvPr id="57" name="TextBox 56"/>
          <p:cNvSpPr txBox="1"/>
          <p:nvPr/>
        </p:nvSpPr>
        <p:spPr>
          <a:xfrm>
            <a:off x="4585419" y="4240706"/>
            <a:ext cx="1107996"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6374033"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tx1">
                    <a:lumMod val="50000"/>
                    <a:lumOff val="50000"/>
                  </a:schemeClr>
                </a:solidFill>
              </a:rPr>
              <a:t>您的内容打在这里，或者通过复制您的文本后。</a:t>
            </a:r>
            <a:endParaRPr lang="zh-CN" altLang="en-US" dirty="0">
              <a:solidFill>
                <a:schemeClr val="tx1">
                  <a:lumMod val="50000"/>
                  <a:lumOff val="50000"/>
                </a:schemeClr>
              </a:solidFill>
            </a:endParaRPr>
          </a:p>
        </p:txBody>
      </p:sp>
      <p:sp>
        <p:nvSpPr>
          <p:cNvPr id="59" name="TextBox 58"/>
          <p:cNvSpPr txBox="1"/>
          <p:nvPr/>
        </p:nvSpPr>
        <p:spPr>
          <a:xfrm>
            <a:off x="6601643" y="4240706"/>
            <a:ext cx="1107996"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8390257" y="4548778"/>
            <a:ext cx="1883794" cy="858283"/>
          </a:xfrm>
          <a:prstGeom prst="rect">
            <a:avLst/>
          </a:prstGeom>
          <a:noFill/>
        </p:spPr>
        <p:txBody>
          <a:bodyPr wrap="square" lIns="81887" tIns="40943" rIns="81887" bIns="40943"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8689875" y="4240706"/>
            <a:ext cx="1107996"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ppt_w</p:attrName>
                                        </p:attrNameLst>
                                      </p:cBhvr>
                                      <p:tavLst>
                                        <p:tav tm="0" fmla="#ppt_w*sin(2.5*pi*$)">
                                          <p:val>
                                            <p:fltVal val="0"/>
                                          </p:val>
                                        </p:tav>
                                        <p:tav tm="100000">
                                          <p:val>
                                            <p:fltVal val="1"/>
                                          </p:val>
                                        </p:tav>
                                      </p:tavLst>
                                    </p:anim>
                                    <p:anim calcmode="lin" valueType="num">
                                      <p:cBhvr>
                                        <p:cTn id="9" dur="5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ppt_w</p:attrName>
                                        </p:attrNameLst>
                                      </p:cBhvr>
                                      <p:tavLst>
                                        <p:tav tm="0" fmla="#ppt_w*sin(2.5*pi*$)">
                                          <p:val>
                                            <p:fltVal val="0"/>
                                          </p:val>
                                        </p:tav>
                                        <p:tav tm="100000">
                                          <p:val>
                                            <p:fltVal val="1"/>
                                          </p:val>
                                        </p:tav>
                                      </p:tavLst>
                                    </p:anim>
                                    <p:anim calcmode="lin" valueType="num">
                                      <p:cBhvr>
                                        <p:cTn id="14" dur="500" fill="hold"/>
                                        <p:tgtEl>
                                          <p:spTgt spid="47"/>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1000"/>
                                        <p:tgtEl>
                                          <p:spTgt spid="55"/>
                                        </p:tgtEl>
                                      </p:cBhvr>
                                    </p:animEffect>
                                    <p:anim calcmode="lin" valueType="num">
                                      <p:cBhvr>
                                        <p:cTn id="19" dur="1000" fill="hold"/>
                                        <p:tgtEl>
                                          <p:spTgt spid="55"/>
                                        </p:tgtEl>
                                        <p:attrNameLst>
                                          <p:attrName>ppt_x</p:attrName>
                                        </p:attrNameLst>
                                      </p:cBhvr>
                                      <p:tavLst>
                                        <p:tav tm="0">
                                          <p:val>
                                            <p:strVal val="#ppt_x"/>
                                          </p:val>
                                        </p:tav>
                                        <p:tav tm="100000">
                                          <p:val>
                                            <p:strVal val="#ppt_x"/>
                                          </p:val>
                                        </p:tav>
                                      </p:tavLst>
                                    </p:anim>
                                    <p:anim calcmode="lin" valueType="num">
                                      <p:cBhvr>
                                        <p:cTn id="20" dur="1000" fill="hold"/>
                                        <p:tgtEl>
                                          <p:spTgt spid="5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1000"/>
                                        <p:tgtEl>
                                          <p:spTgt spid="54"/>
                                        </p:tgtEl>
                                      </p:cBhvr>
                                    </p:animEffect>
                                    <p:anim calcmode="lin" valueType="num">
                                      <p:cBhvr>
                                        <p:cTn id="24" dur="1000" fill="hold"/>
                                        <p:tgtEl>
                                          <p:spTgt spid="54"/>
                                        </p:tgtEl>
                                        <p:attrNameLst>
                                          <p:attrName>ppt_x</p:attrName>
                                        </p:attrNameLst>
                                      </p:cBhvr>
                                      <p:tavLst>
                                        <p:tav tm="0">
                                          <p:val>
                                            <p:strVal val="#ppt_x"/>
                                          </p:val>
                                        </p:tav>
                                        <p:tav tm="100000">
                                          <p:val>
                                            <p:strVal val="#ppt_x"/>
                                          </p:val>
                                        </p:tav>
                                      </p:tavLst>
                                    </p:anim>
                                    <p:anim calcmode="lin" valueType="num">
                                      <p:cBhvr>
                                        <p:cTn id="25" dur="1000" fill="hold"/>
                                        <p:tgtEl>
                                          <p:spTgt spid="54"/>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anim calcmode="lin" valueType="num">
                                      <p:cBhvr>
                                        <p:cTn id="55" dur="500" fill="hold"/>
                                        <p:tgtEl>
                                          <p:spTgt spid="48"/>
                                        </p:tgtEl>
                                        <p:attrNameLst>
                                          <p:attrName>ppt_w</p:attrName>
                                        </p:attrNameLst>
                                      </p:cBhvr>
                                      <p:tavLst>
                                        <p:tav tm="0" fmla="#ppt_w*sin(2.5*pi*$)">
                                          <p:val>
                                            <p:fltVal val="0"/>
                                          </p:val>
                                        </p:tav>
                                        <p:tav tm="100000">
                                          <p:val>
                                            <p:fltVal val="1"/>
                                          </p:val>
                                        </p:tav>
                                      </p:tavLst>
                                    </p:anim>
                                    <p:anim calcmode="lin" valueType="num">
                                      <p:cBhvr>
                                        <p:cTn id="56" dur="500" fill="hold"/>
                                        <p:tgtEl>
                                          <p:spTgt spid="48"/>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anim calcmode="lin" valueType="num">
                                      <p:cBhvr>
                                        <p:cTn id="60" dur="500" fill="hold"/>
                                        <p:tgtEl>
                                          <p:spTgt spid="52"/>
                                        </p:tgtEl>
                                        <p:attrNameLst>
                                          <p:attrName>ppt_w</p:attrName>
                                        </p:attrNameLst>
                                      </p:cBhvr>
                                      <p:tavLst>
                                        <p:tav tm="0" fmla="#ppt_w*sin(2.5*pi*$)">
                                          <p:val>
                                            <p:fltVal val="0"/>
                                          </p:val>
                                        </p:tav>
                                        <p:tav tm="100000">
                                          <p:val>
                                            <p:fltVal val="1"/>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1000"/>
                                        <p:tgtEl>
                                          <p:spTgt spid="56"/>
                                        </p:tgtEl>
                                      </p:cBhvr>
                                    </p:animEffect>
                                    <p:anim calcmode="lin" valueType="num">
                                      <p:cBhvr>
                                        <p:cTn id="71" dur="1000" fill="hold"/>
                                        <p:tgtEl>
                                          <p:spTgt spid="56"/>
                                        </p:tgtEl>
                                        <p:attrNameLst>
                                          <p:attrName>ppt_x</p:attrName>
                                        </p:attrNameLst>
                                      </p:cBhvr>
                                      <p:tavLst>
                                        <p:tav tm="0">
                                          <p:val>
                                            <p:strVal val="#ppt_x"/>
                                          </p:val>
                                        </p:tav>
                                        <p:tav tm="100000">
                                          <p:val>
                                            <p:strVal val="#ppt_x"/>
                                          </p:val>
                                        </p:tav>
                                      </p:tavLst>
                                    </p:anim>
                                    <p:anim calcmode="lin" valueType="num">
                                      <p:cBhvr>
                                        <p:cTn id="72" dur="1000" fill="hold"/>
                                        <p:tgtEl>
                                          <p:spTgt spid="56"/>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24"/>
                                        </p:tgtEl>
                                        <p:attrNameLst>
                                          <p:attrName>style.visibility</p:attrName>
                                        </p:attrNameLst>
                                      </p:cBhvr>
                                      <p:to>
                                        <p:strVal val="visible"/>
                                      </p:to>
                                    </p:set>
                                    <p:animEffect transition="in" filter="wipe(down)">
                                      <p:cBhvr>
                                        <p:cTn id="81" dur="500"/>
                                        <p:tgtEl>
                                          <p:spTgt spid="24"/>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500"/>
                                        <p:tgtEl>
                                          <p:spTgt spid="2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down)">
                                      <p:cBhvr>
                                        <p:cTn id="94" dur="500"/>
                                        <p:tgtEl>
                                          <p:spTgt spid="2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down)">
                                      <p:cBhvr>
                                        <p:cTn id="97" dur="500"/>
                                        <p:tgtEl>
                                          <p:spTgt spid="29"/>
                                        </p:tgtEl>
                                      </p:cBhvr>
                                    </p:animEffect>
                                  </p:childTnLst>
                                </p:cTn>
                              </p:par>
                            </p:childTnLst>
                          </p:cTn>
                        </p:par>
                        <p:par>
                          <p:cTn id="98" fill="hold">
                            <p:stCondLst>
                              <p:cond delay="4000"/>
                            </p:stCondLst>
                            <p:childTnLst>
                              <p:par>
                                <p:cTn id="99" presetID="45" presetClass="entr" presetSubtype="0" fill="hold" grpId="0" nodeType="after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anim calcmode="lin" valueType="num">
                                      <p:cBhvr>
                                        <p:cTn id="102" dur="500" fill="hold"/>
                                        <p:tgtEl>
                                          <p:spTgt spid="49"/>
                                        </p:tgtEl>
                                        <p:attrNameLst>
                                          <p:attrName>ppt_w</p:attrName>
                                        </p:attrNameLst>
                                      </p:cBhvr>
                                      <p:tavLst>
                                        <p:tav tm="0" fmla="#ppt_w*sin(2.5*pi*$)">
                                          <p:val>
                                            <p:fltVal val="0"/>
                                          </p:val>
                                        </p:tav>
                                        <p:tav tm="100000">
                                          <p:val>
                                            <p:fltVal val="1"/>
                                          </p:val>
                                        </p:tav>
                                      </p:tavLst>
                                    </p:anim>
                                    <p:anim calcmode="lin" valueType="num">
                                      <p:cBhvr>
                                        <p:cTn id="103" dur="500" fill="hold"/>
                                        <p:tgtEl>
                                          <p:spTgt spid="49"/>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anim calcmode="lin" valueType="num">
                                      <p:cBhvr>
                                        <p:cTn id="107" dur="500" fill="hold"/>
                                        <p:tgtEl>
                                          <p:spTgt spid="51"/>
                                        </p:tgtEl>
                                        <p:attrNameLst>
                                          <p:attrName>ppt_w</p:attrName>
                                        </p:attrNameLst>
                                      </p:cBhvr>
                                      <p:tavLst>
                                        <p:tav tm="0" fmla="#ppt_w*sin(2.5*pi*$)">
                                          <p:val>
                                            <p:fltVal val="0"/>
                                          </p:val>
                                        </p:tav>
                                        <p:tav tm="100000">
                                          <p:val>
                                            <p:fltVal val="1"/>
                                          </p:val>
                                        </p:tav>
                                      </p:tavLst>
                                    </p:anim>
                                    <p:anim calcmode="lin" valueType="num">
                                      <p:cBhvr>
                                        <p:cTn id="108" dur="500" fill="hold"/>
                                        <p:tgtEl>
                                          <p:spTgt spid="51"/>
                                        </p:tgtEl>
                                        <p:attrNameLst>
                                          <p:attrName>ppt_h</p:attrName>
                                        </p:attrNameLst>
                                      </p:cBhvr>
                                      <p:tavLst>
                                        <p:tav tm="0">
                                          <p:val>
                                            <p:strVal val="#ppt_h"/>
                                          </p:val>
                                        </p:tav>
                                        <p:tav tm="100000">
                                          <p:val>
                                            <p:strVal val="#ppt_h"/>
                                          </p:val>
                                        </p:tav>
                                      </p:tavLst>
                                    </p:anim>
                                  </p:childTnLst>
                                </p:cTn>
                              </p:par>
                            </p:childTnLst>
                          </p:cTn>
                        </p:par>
                        <p:par>
                          <p:cTn id="109" fill="hold">
                            <p:stCondLst>
                              <p:cond delay="4500"/>
                            </p:stCondLst>
                            <p:childTnLst>
                              <p:par>
                                <p:cTn id="110" presetID="47" presetClass="entr" presetSubtype="0" fill="hold" grpId="0" nodeType="after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000"/>
                                        <p:tgtEl>
                                          <p:spTgt spid="59"/>
                                        </p:tgtEl>
                                      </p:cBhvr>
                                    </p:animEffect>
                                    <p:anim calcmode="lin" valueType="num">
                                      <p:cBhvr>
                                        <p:cTn id="113" dur="1000" fill="hold"/>
                                        <p:tgtEl>
                                          <p:spTgt spid="59"/>
                                        </p:tgtEl>
                                        <p:attrNameLst>
                                          <p:attrName>ppt_x</p:attrName>
                                        </p:attrNameLst>
                                      </p:cBhvr>
                                      <p:tavLst>
                                        <p:tav tm="0">
                                          <p:val>
                                            <p:strVal val="#ppt_x"/>
                                          </p:val>
                                        </p:tav>
                                        <p:tav tm="100000">
                                          <p:val>
                                            <p:strVal val="#ppt_x"/>
                                          </p:val>
                                        </p:tav>
                                      </p:tavLst>
                                    </p:anim>
                                    <p:anim calcmode="lin" valueType="num">
                                      <p:cBhvr>
                                        <p:cTn id="114" dur="1000" fill="hold"/>
                                        <p:tgtEl>
                                          <p:spTgt spid="59"/>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1000"/>
                                        <p:tgtEl>
                                          <p:spTgt spid="58"/>
                                        </p:tgtEl>
                                      </p:cBhvr>
                                    </p:animEffect>
                                    <p:anim calcmode="lin" valueType="num">
                                      <p:cBhvr>
                                        <p:cTn id="118" dur="1000" fill="hold"/>
                                        <p:tgtEl>
                                          <p:spTgt spid="58"/>
                                        </p:tgtEl>
                                        <p:attrNameLst>
                                          <p:attrName>ppt_x</p:attrName>
                                        </p:attrNameLst>
                                      </p:cBhvr>
                                      <p:tavLst>
                                        <p:tav tm="0">
                                          <p:val>
                                            <p:strVal val="#ppt_x"/>
                                          </p:val>
                                        </p:tav>
                                        <p:tav tm="100000">
                                          <p:val>
                                            <p:strVal val="#ppt_x"/>
                                          </p:val>
                                        </p:tav>
                                      </p:tavLst>
                                    </p:anim>
                                    <p:anim calcmode="lin" valueType="num">
                                      <p:cBhvr>
                                        <p:cTn id="119" dur="1000" fill="hold"/>
                                        <p:tgtEl>
                                          <p:spTgt spid="58"/>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down)">
                                      <p:cBhvr>
                                        <p:cTn id="122" dur="500"/>
                                        <p:tgtEl>
                                          <p:spTgt spid="30"/>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31"/>
                                        </p:tgtEl>
                                        <p:attrNameLst>
                                          <p:attrName>style.visibility</p:attrName>
                                        </p:attrNameLst>
                                      </p:cBhvr>
                                      <p:to>
                                        <p:strVal val="visible"/>
                                      </p:to>
                                    </p:set>
                                    <p:animEffect transition="in" filter="wipe(down)">
                                      <p:cBhvr>
                                        <p:cTn id="125" dur="500"/>
                                        <p:tgtEl>
                                          <p:spTgt spid="31"/>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32"/>
                                        </p:tgtEl>
                                        <p:attrNameLst>
                                          <p:attrName>style.visibility</p:attrName>
                                        </p:attrNameLst>
                                      </p:cBhvr>
                                      <p:to>
                                        <p:strVal val="visible"/>
                                      </p:to>
                                    </p:set>
                                    <p:animEffect transition="in" filter="wipe(down)">
                                      <p:cBhvr>
                                        <p:cTn id="128" dur="500"/>
                                        <p:tgtEl>
                                          <p:spTgt spid="32"/>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33"/>
                                        </p:tgtEl>
                                        <p:attrNameLst>
                                          <p:attrName>style.visibility</p:attrName>
                                        </p:attrNameLst>
                                      </p:cBhvr>
                                      <p:to>
                                        <p:strVal val="visible"/>
                                      </p:to>
                                    </p:set>
                                    <p:animEffect transition="in" filter="wipe(down)">
                                      <p:cBhvr>
                                        <p:cTn id="131" dur="500"/>
                                        <p:tgtEl>
                                          <p:spTgt spid="33"/>
                                        </p:tgtEl>
                                      </p:cBhvr>
                                    </p:animEffect>
                                  </p:childTnLst>
                                </p:cTn>
                              </p:par>
                            </p:childTnLst>
                          </p:cTn>
                        </p:par>
                        <p:par>
                          <p:cTn id="132" fill="hold">
                            <p:stCondLst>
                              <p:cond delay="5500"/>
                            </p:stCondLst>
                            <p:childTnLst>
                              <p:par>
                                <p:cTn id="133" presetID="22" presetClass="entr" presetSubtype="4" fill="hold" grpId="0"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down)">
                                      <p:cBhvr>
                                        <p:cTn id="138" dur="500"/>
                                        <p:tgtEl>
                                          <p:spTgt spid="3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wipe(down)">
                                      <p:cBhvr>
                                        <p:cTn id="141" dur="500"/>
                                        <p:tgtEl>
                                          <p:spTgt spid="35"/>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wipe(down)">
                                      <p:cBhvr>
                                        <p:cTn id="144" dur="500"/>
                                        <p:tgtEl>
                                          <p:spTgt spid="34"/>
                                        </p:tgtEl>
                                      </p:cBhvr>
                                    </p:animEffect>
                                  </p:childTnLst>
                                </p:cTn>
                              </p:par>
                            </p:childTnLst>
                          </p:cTn>
                        </p:par>
                        <p:par>
                          <p:cTn id="145" fill="hold">
                            <p:stCondLst>
                              <p:cond delay="6000"/>
                            </p:stCondLst>
                            <p:childTnLst>
                              <p:par>
                                <p:cTn id="146" presetID="45" presetClass="entr" presetSubtype="0" fill="hold" grpId="0" nodeType="after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anim calcmode="lin" valueType="num">
                                      <p:cBhvr>
                                        <p:cTn id="149" dur="500" fill="hold"/>
                                        <p:tgtEl>
                                          <p:spTgt spid="50"/>
                                        </p:tgtEl>
                                        <p:attrNameLst>
                                          <p:attrName>ppt_w</p:attrName>
                                        </p:attrNameLst>
                                      </p:cBhvr>
                                      <p:tavLst>
                                        <p:tav tm="0" fmla="#ppt_w*sin(2.5*pi*$)">
                                          <p:val>
                                            <p:fltVal val="0"/>
                                          </p:val>
                                        </p:tav>
                                        <p:tav tm="100000">
                                          <p:val>
                                            <p:fltVal val="1"/>
                                          </p:val>
                                        </p:tav>
                                      </p:tavLst>
                                    </p:anim>
                                    <p:anim calcmode="lin" valueType="num">
                                      <p:cBhvr>
                                        <p:cTn id="150" dur="500" fill="hold"/>
                                        <p:tgtEl>
                                          <p:spTgt spid="50"/>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anim calcmode="lin" valueType="num">
                                      <p:cBhvr>
                                        <p:cTn id="154" dur="500" fill="hold"/>
                                        <p:tgtEl>
                                          <p:spTgt spid="53"/>
                                        </p:tgtEl>
                                        <p:attrNameLst>
                                          <p:attrName>ppt_w</p:attrName>
                                        </p:attrNameLst>
                                      </p:cBhvr>
                                      <p:tavLst>
                                        <p:tav tm="0" fmla="#ppt_w*sin(2.5*pi*$)">
                                          <p:val>
                                            <p:fltVal val="0"/>
                                          </p:val>
                                        </p:tav>
                                        <p:tav tm="100000">
                                          <p:val>
                                            <p:fltVal val="1"/>
                                          </p:val>
                                        </p:tav>
                                      </p:tavLst>
                                    </p:anim>
                                    <p:anim calcmode="lin" valueType="num">
                                      <p:cBhvr>
                                        <p:cTn id="155" dur="500" fill="hold"/>
                                        <p:tgtEl>
                                          <p:spTgt spid="53"/>
                                        </p:tgtEl>
                                        <p:attrNameLst>
                                          <p:attrName>ppt_h</p:attrName>
                                        </p:attrNameLst>
                                      </p:cBhvr>
                                      <p:tavLst>
                                        <p:tav tm="0">
                                          <p:val>
                                            <p:strVal val="#ppt_h"/>
                                          </p:val>
                                        </p:tav>
                                        <p:tav tm="100000">
                                          <p:val>
                                            <p:strVal val="#ppt_h"/>
                                          </p:val>
                                        </p:tav>
                                      </p:tavLst>
                                    </p:anim>
                                  </p:childTnLst>
                                </p:cTn>
                              </p:par>
                            </p:childTnLst>
                          </p:cTn>
                        </p:par>
                        <p:par>
                          <p:cTn id="156" fill="hold">
                            <p:stCondLst>
                              <p:cond delay="6500"/>
                            </p:stCondLst>
                            <p:childTnLst>
                              <p:par>
                                <p:cTn id="157" presetID="47" presetClass="entr" presetSubtype="0" fill="hold" grpId="0" nodeType="after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fade">
                                      <p:cBhvr>
                                        <p:cTn id="159" dur="1000"/>
                                        <p:tgtEl>
                                          <p:spTgt spid="61"/>
                                        </p:tgtEl>
                                      </p:cBhvr>
                                    </p:animEffect>
                                    <p:anim calcmode="lin" valueType="num">
                                      <p:cBhvr>
                                        <p:cTn id="160" dur="1000" fill="hold"/>
                                        <p:tgtEl>
                                          <p:spTgt spid="61"/>
                                        </p:tgtEl>
                                        <p:attrNameLst>
                                          <p:attrName>ppt_x</p:attrName>
                                        </p:attrNameLst>
                                      </p:cBhvr>
                                      <p:tavLst>
                                        <p:tav tm="0">
                                          <p:val>
                                            <p:strVal val="#ppt_x"/>
                                          </p:val>
                                        </p:tav>
                                        <p:tav tm="100000">
                                          <p:val>
                                            <p:strVal val="#ppt_x"/>
                                          </p:val>
                                        </p:tav>
                                      </p:tavLst>
                                    </p:anim>
                                    <p:anim calcmode="lin" valueType="num">
                                      <p:cBhvr>
                                        <p:cTn id="161" dur="1000" fill="hold"/>
                                        <p:tgtEl>
                                          <p:spTgt spid="61"/>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1000"/>
                                        <p:tgtEl>
                                          <p:spTgt spid="60"/>
                                        </p:tgtEl>
                                      </p:cBhvr>
                                    </p:animEffect>
                                    <p:anim calcmode="lin" valueType="num">
                                      <p:cBhvr>
                                        <p:cTn id="165" dur="1000" fill="hold"/>
                                        <p:tgtEl>
                                          <p:spTgt spid="60"/>
                                        </p:tgtEl>
                                        <p:attrNameLst>
                                          <p:attrName>ppt_x</p:attrName>
                                        </p:attrNameLst>
                                      </p:cBhvr>
                                      <p:tavLst>
                                        <p:tav tm="0">
                                          <p:val>
                                            <p:strVal val="#ppt_x"/>
                                          </p:val>
                                        </p:tav>
                                        <p:tav tm="100000">
                                          <p:val>
                                            <p:strVal val="#ppt_x"/>
                                          </p:val>
                                        </p:tav>
                                      </p:tavLst>
                                    </p:anim>
                                    <p:anim calcmode="lin" valueType="num">
                                      <p:cBhvr>
                                        <p:cTn id="166" dur="1000" fill="hold"/>
                                        <p:tgtEl>
                                          <p:spTgt spid="60"/>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38"/>
                                        </p:tgtEl>
                                        <p:attrNameLst>
                                          <p:attrName>style.visibility</p:attrName>
                                        </p:attrNameLst>
                                      </p:cBhvr>
                                      <p:to>
                                        <p:strVal val="visible"/>
                                      </p:to>
                                    </p:set>
                                    <p:animEffect transition="in" filter="wipe(down)">
                                      <p:cBhvr>
                                        <p:cTn id="169" dur="500"/>
                                        <p:tgtEl>
                                          <p:spTgt spid="38"/>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39"/>
                                        </p:tgtEl>
                                        <p:attrNameLst>
                                          <p:attrName>style.visibility</p:attrName>
                                        </p:attrNameLst>
                                      </p:cBhvr>
                                      <p:to>
                                        <p:strVal val="visible"/>
                                      </p:to>
                                    </p:set>
                                    <p:animEffect transition="in" filter="wipe(down)">
                                      <p:cBhvr>
                                        <p:cTn id="172" dur="500"/>
                                        <p:tgtEl>
                                          <p:spTgt spid="39"/>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40"/>
                                        </p:tgtEl>
                                        <p:attrNameLst>
                                          <p:attrName>style.visibility</p:attrName>
                                        </p:attrNameLst>
                                      </p:cBhvr>
                                      <p:to>
                                        <p:strVal val="visible"/>
                                      </p:to>
                                    </p:set>
                                    <p:animEffect transition="in" filter="wipe(down)">
                                      <p:cBhvr>
                                        <p:cTn id="175" dur="500"/>
                                        <p:tgtEl>
                                          <p:spTgt spid="40"/>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41"/>
                                        </p:tgtEl>
                                        <p:attrNameLst>
                                          <p:attrName>style.visibility</p:attrName>
                                        </p:attrNameLst>
                                      </p:cBhvr>
                                      <p:to>
                                        <p:strVal val="visible"/>
                                      </p:to>
                                    </p:set>
                                    <p:animEffect transition="in" filter="wipe(down)">
                                      <p:cBhvr>
                                        <p:cTn id="178" dur="500"/>
                                        <p:tgtEl>
                                          <p:spTgt spid="41"/>
                                        </p:tgtEl>
                                      </p:cBhvr>
                                    </p:animEffect>
                                  </p:childTnLst>
                                </p:cTn>
                              </p:par>
                            </p:childTnLst>
                          </p:cTn>
                        </p:par>
                        <p:par>
                          <p:cTn id="179" fill="hold">
                            <p:stCondLst>
                              <p:cond delay="7500"/>
                            </p:stCondLst>
                            <p:childTnLst>
                              <p:par>
                                <p:cTn id="180" presetID="22" presetClass="entr" presetSubtype="4" fill="hold" grpId="0" nodeType="after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wipe(down)">
                                      <p:cBhvr>
                                        <p:cTn id="182" dur="500"/>
                                        <p:tgtEl>
                                          <p:spTgt spid="45"/>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44"/>
                                        </p:tgtEl>
                                        <p:attrNameLst>
                                          <p:attrName>style.visibility</p:attrName>
                                        </p:attrNameLst>
                                      </p:cBhvr>
                                      <p:to>
                                        <p:strVal val="visible"/>
                                      </p:to>
                                    </p:set>
                                    <p:animEffect transition="in" filter="wipe(down)">
                                      <p:cBhvr>
                                        <p:cTn id="185" dur="500"/>
                                        <p:tgtEl>
                                          <p:spTgt spid="44"/>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wipe(down)">
                                      <p:cBhvr>
                                        <p:cTn id="188" dur="500"/>
                                        <p:tgtEl>
                                          <p:spTgt spid="43"/>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wipe(down)">
                                      <p:cBhvr>
                                        <p:cTn id="191" dur="500"/>
                                        <p:tgtEl>
                                          <p:spTgt spid="42"/>
                                        </p:tgtEl>
                                      </p:cBhvr>
                                    </p:animEffect>
                                  </p:childTnLst>
                                </p:cTn>
                              </p:par>
                            </p:childTnLst>
                          </p:cTn>
                        </p:par>
                        <p:par>
                          <p:cTn id="192" fill="hold">
                            <p:stCondLst>
                              <p:cond delay="8000"/>
                            </p:stCondLst>
                            <p:childTnLst>
                              <p:par>
                                <p:cTn id="193" presetID="10" presetClass="entr" presetSubtype="0" fill="hold" grpId="0" nodeType="afterEffect">
                                  <p:stCondLst>
                                    <p:cond delay="0"/>
                                  </p:stCondLst>
                                  <p:childTnLst>
                                    <p:set>
                                      <p:cBhvr>
                                        <p:cTn id="194" dur="1" fill="hold">
                                          <p:stCondLst>
                                            <p:cond delay="0"/>
                                          </p:stCondLst>
                                        </p:cTn>
                                        <p:tgtEl>
                                          <p:spTgt spid="62"/>
                                        </p:tgtEl>
                                        <p:attrNameLst>
                                          <p:attrName>style.visibility</p:attrName>
                                        </p:attrNameLst>
                                      </p:cBhvr>
                                      <p:to>
                                        <p:strVal val="visible"/>
                                      </p:to>
                                    </p:set>
                                    <p:animEffect transition="in" filter="fade">
                                      <p:cBhvr>
                                        <p:cTn id="195" dur="1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57" grpId="0"/>
      <p:bldP spid="58" grpId="0"/>
      <p:bldP spid="59" grpId="0"/>
      <p:bldP spid="60" grpId="0"/>
      <p:bldP spid="61"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24</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3" name="矩形 52"/>
          <p:cNvSpPr/>
          <p:nvPr/>
        </p:nvSpPr>
        <p:spPr>
          <a:xfrm>
            <a:off x="1344049" y="1567311"/>
            <a:ext cx="2245895" cy="2887579"/>
          </a:xfrm>
          <a:prstGeom prst="rect">
            <a:avLst/>
          </a:prstGeom>
          <a:blipFill>
            <a:blip r:embed="rId1"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344049"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417680"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6" name="矩形 47"/>
          <p:cNvSpPr>
            <a:spLocks noChangeArrowheads="1"/>
          </p:cNvSpPr>
          <p:nvPr/>
        </p:nvSpPr>
        <p:spPr bwMode="auto">
          <a:xfrm>
            <a:off x="1376133" y="5176071"/>
            <a:ext cx="2245895" cy="54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57" name="矩形 56"/>
          <p:cNvSpPr/>
          <p:nvPr/>
        </p:nvSpPr>
        <p:spPr>
          <a:xfrm>
            <a:off x="3753411" y="1567311"/>
            <a:ext cx="2245895" cy="2887579"/>
          </a:xfrm>
          <a:prstGeom prst="rect">
            <a:avLst/>
          </a:prstGeom>
          <a:blipFill>
            <a:blip r:embed="rId2"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753411"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827042"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0" name="矩形 47"/>
          <p:cNvSpPr>
            <a:spLocks noChangeArrowheads="1"/>
          </p:cNvSpPr>
          <p:nvPr/>
        </p:nvSpPr>
        <p:spPr bwMode="auto">
          <a:xfrm>
            <a:off x="3785495"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61" name="矩形 60"/>
          <p:cNvSpPr/>
          <p:nvPr/>
        </p:nvSpPr>
        <p:spPr>
          <a:xfrm>
            <a:off x="6162773" y="1567311"/>
            <a:ext cx="2245895" cy="2887579"/>
          </a:xfrm>
          <a:prstGeom prst="rect">
            <a:avLst/>
          </a:prstGeom>
          <a:blipFill>
            <a:blip r:embed="rId3" cstate="print"/>
            <a:srcRect/>
            <a:stretch>
              <a:fillRect b="1"/>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162773"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236404"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4" name="矩形 47"/>
          <p:cNvSpPr>
            <a:spLocks noChangeArrowheads="1"/>
          </p:cNvSpPr>
          <p:nvPr/>
        </p:nvSpPr>
        <p:spPr bwMode="auto">
          <a:xfrm>
            <a:off x="6194857"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65" name="矩形 64"/>
          <p:cNvSpPr/>
          <p:nvPr/>
        </p:nvSpPr>
        <p:spPr>
          <a:xfrm>
            <a:off x="8572136" y="1567311"/>
            <a:ext cx="2245895" cy="2887579"/>
          </a:xfrm>
          <a:prstGeom prst="rect">
            <a:avLst/>
          </a:prstGeom>
          <a:blipFill>
            <a:blip r:embed="rId4"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572136"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8645767"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8" name="矩形 47"/>
          <p:cNvSpPr>
            <a:spLocks noChangeArrowheads="1"/>
          </p:cNvSpPr>
          <p:nvPr/>
        </p:nvSpPr>
        <p:spPr bwMode="auto">
          <a:xfrm>
            <a:off x="8604220"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69" name="TextBox 6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ppt_x"/>
                                          </p:val>
                                        </p:tav>
                                        <p:tav tm="100000">
                                          <p:val>
                                            <p:strVal val="#ppt_x"/>
                                          </p:val>
                                        </p:tav>
                                      </p:tavLst>
                                    </p:anim>
                                    <p:anim calcmode="lin" valueType="num">
                                      <p:cBhvr additive="base">
                                        <p:cTn id="17" dur="500" fill="hold"/>
                                        <p:tgtEl>
                                          <p:spTgt spid="57"/>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500" fill="hold"/>
                                        <p:tgtEl>
                                          <p:spTgt spid="61"/>
                                        </p:tgtEl>
                                        <p:attrNameLst>
                                          <p:attrName>ppt_x</p:attrName>
                                        </p:attrNameLst>
                                      </p:cBhvr>
                                      <p:tavLst>
                                        <p:tav tm="0">
                                          <p:val>
                                            <p:strVal val="#ppt_x"/>
                                          </p:val>
                                        </p:tav>
                                        <p:tav tm="100000">
                                          <p:val>
                                            <p:strVal val="#ppt_x"/>
                                          </p:val>
                                        </p:tav>
                                      </p:tavLst>
                                    </p:anim>
                                    <p:anim calcmode="lin" valueType="num">
                                      <p:cBhvr additive="base">
                                        <p:cTn id="26" dur="500" fill="hold"/>
                                        <p:tgtEl>
                                          <p:spTgt spid="61"/>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500" fill="hold"/>
                                        <p:tgtEl>
                                          <p:spTgt spid="62"/>
                                        </p:tgtEl>
                                        <p:attrNameLst>
                                          <p:attrName>ppt_x</p:attrName>
                                        </p:attrNameLst>
                                      </p:cBhvr>
                                      <p:tavLst>
                                        <p:tav tm="0">
                                          <p:val>
                                            <p:strVal val="#ppt_x"/>
                                          </p:val>
                                        </p:tav>
                                        <p:tav tm="100000">
                                          <p:val>
                                            <p:strVal val="#ppt_x"/>
                                          </p:val>
                                        </p:tav>
                                      </p:tavLst>
                                    </p:anim>
                                    <p:anim calcmode="lin" valueType="num">
                                      <p:cBhvr additive="base">
                                        <p:cTn id="30" dur="500" fill="hold"/>
                                        <p:tgtEl>
                                          <p:spTgt spid="62"/>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additive="base">
                                        <p:cTn id="34" dur="500" fill="hold"/>
                                        <p:tgtEl>
                                          <p:spTgt spid="65"/>
                                        </p:tgtEl>
                                        <p:attrNameLst>
                                          <p:attrName>ppt_x</p:attrName>
                                        </p:attrNameLst>
                                      </p:cBhvr>
                                      <p:tavLst>
                                        <p:tav tm="0">
                                          <p:val>
                                            <p:strVal val="#ppt_x"/>
                                          </p:val>
                                        </p:tav>
                                        <p:tav tm="100000">
                                          <p:val>
                                            <p:strVal val="#ppt_x"/>
                                          </p:val>
                                        </p:tav>
                                      </p:tavLst>
                                    </p:anim>
                                    <p:anim calcmode="lin" valueType="num">
                                      <p:cBhvr additive="base">
                                        <p:cTn id="35" dur="500" fill="hold"/>
                                        <p:tgtEl>
                                          <p:spTgt spid="65"/>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randombar(horizontal)">
                                      <p:cBhvr>
                                        <p:cTn id="43" dur="400"/>
                                        <p:tgtEl>
                                          <p:spTgt spid="55"/>
                                        </p:tgtEl>
                                      </p:cBhvr>
                                    </p:animEffect>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4" presetClass="entr" presetSubtype="10"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randombar(horizontal)">
                                      <p:cBhvr>
                                        <p:cTn id="52" dur="400"/>
                                        <p:tgtEl>
                                          <p:spTgt spid="59"/>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fill="hold"/>
                                        <p:tgtEl>
                                          <p:spTgt spid="60"/>
                                        </p:tgtEl>
                                        <p:attrNameLst>
                                          <p:attrName>ppt_x</p:attrName>
                                        </p:attrNameLst>
                                      </p:cBhvr>
                                      <p:tavLst>
                                        <p:tav tm="0">
                                          <p:val>
                                            <p:strVal val="#ppt_x"/>
                                          </p:val>
                                        </p:tav>
                                        <p:tav tm="100000">
                                          <p:val>
                                            <p:strVal val="#ppt_x"/>
                                          </p:val>
                                        </p:tav>
                                      </p:tavLst>
                                    </p:anim>
                                    <p:anim calcmode="lin" valueType="num">
                                      <p:cBhvr additive="base">
                                        <p:cTn id="57" dur="500" fill="hold"/>
                                        <p:tgtEl>
                                          <p:spTgt spid="60"/>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14" presetClass="entr" presetSubtype="1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randombar(horizontal)">
                                      <p:cBhvr>
                                        <p:cTn id="61" dur="400"/>
                                        <p:tgtEl>
                                          <p:spTgt spid="63"/>
                                        </p:tgtEl>
                                      </p:cBhvr>
                                    </p:animEffect>
                                  </p:childTnLst>
                                </p:cTn>
                              </p:par>
                            </p:childTnLst>
                          </p:cTn>
                        </p:par>
                        <p:par>
                          <p:cTn id="62" fill="hold">
                            <p:stCondLst>
                              <p:cond delay="4500"/>
                            </p:stCondLst>
                            <p:childTnLst>
                              <p:par>
                                <p:cTn id="63" presetID="2" presetClass="entr" presetSubtype="4"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par>
                          <p:cTn id="67" fill="hold">
                            <p:stCondLst>
                              <p:cond delay="5000"/>
                            </p:stCondLst>
                            <p:childTnLst>
                              <p:par>
                                <p:cTn id="68" presetID="14" presetClass="entr" presetSubtype="10"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randombar(horizontal)">
                                      <p:cBhvr>
                                        <p:cTn id="70" dur="400"/>
                                        <p:tgtEl>
                                          <p:spTgt spid="67"/>
                                        </p:tgtEl>
                                      </p:cBhvr>
                                    </p:animEffect>
                                  </p:childTnLst>
                                </p:cTn>
                              </p:par>
                            </p:childTnLst>
                          </p:cTn>
                        </p:par>
                        <p:par>
                          <p:cTn id="71" fill="hold">
                            <p:stCondLst>
                              <p:cond delay="5500"/>
                            </p:stCondLst>
                            <p:childTnLst>
                              <p:par>
                                <p:cTn id="72" presetID="2" presetClass="entr" presetSubtype="4" fill="hold" grpId="0" nodeType="afterEffect">
                                  <p:stCondLst>
                                    <p:cond delay="0"/>
                                  </p:stCondLst>
                                  <p:childTnLst>
                                    <p:set>
                                      <p:cBhvr>
                                        <p:cTn id="73" dur="1" fill="hold">
                                          <p:stCondLst>
                                            <p:cond delay="0"/>
                                          </p:stCondLst>
                                        </p:cTn>
                                        <p:tgtEl>
                                          <p:spTgt spid="68"/>
                                        </p:tgtEl>
                                        <p:attrNameLst>
                                          <p:attrName>style.visibility</p:attrName>
                                        </p:attrNameLst>
                                      </p:cBhvr>
                                      <p:to>
                                        <p:strVal val="visible"/>
                                      </p:to>
                                    </p:set>
                                    <p:anim calcmode="lin" valueType="num">
                                      <p:cBhvr additive="base">
                                        <p:cTn id="74" dur="500" fill="hold"/>
                                        <p:tgtEl>
                                          <p:spTgt spid="68"/>
                                        </p:tgtEl>
                                        <p:attrNameLst>
                                          <p:attrName>ppt_x</p:attrName>
                                        </p:attrNameLst>
                                      </p:cBhvr>
                                      <p:tavLst>
                                        <p:tav tm="0">
                                          <p:val>
                                            <p:strVal val="#ppt_x"/>
                                          </p:val>
                                        </p:tav>
                                        <p:tav tm="100000">
                                          <p:val>
                                            <p:strVal val="#ppt_x"/>
                                          </p:val>
                                        </p:tav>
                                      </p:tavLst>
                                    </p:anim>
                                    <p:anim calcmode="lin" valueType="num">
                                      <p:cBhvr additive="base">
                                        <p:cTn id="75" dur="500" fill="hold"/>
                                        <p:tgtEl>
                                          <p:spTgt spid="68"/>
                                        </p:tgtEl>
                                        <p:attrNameLst>
                                          <p:attrName>ppt_y</p:attrName>
                                        </p:attrNameLst>
                                      </p:cBhvr>
                                      <p:tavLst>
                                        <p:tav tm="0">
                                          <p:val>
                                            <p:strVal val="1+#ppt_h/2"/>
                                          </p:val>
                                        </p:tav>
                                        <p:tav tm="100000">
                                          <p:val>
                                            <p:strVal val="#ppt_y"/>
                                          </p:val>
                                        </p:tav>
                                      </p:tavLst>
                                    </p:anim>
                                  </p:childTnLst>
                                </p:cTn>
                              </p:par>
                            </p:childTnLst>
                          </p:cTn>
                        </p:par>
                        <p:par>
                          <p:cTn id="76" fill="hold">
                            <p:stCondLst>
                              <p:cond delay="6000"/>
                            </p:stCondLst>
                            <p:childTnLst>
                              <p:par>
                                <p:cTn id="77" presetID="10" presetClass="entr" presetSubtype="0" fill="hold" grpId="0" nodeType="after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1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bldLvl="0" animBg="1"/>
      <p:bldP spid="55" grpId="0"/>
      <p:bldP spid="56" grpId="0"/>
      <p:bldP spid="57" grpId="0" bldLvl="0" animBg="1"/>
      <p:bldP spid="58" grpId="0" bldLvl="0" animBg="1"/>
      <p:bldP spid="59" grpId="0"/>
      <p:bldP spid="60" grpId="0"/>
      <p:bldP spid="61" grpId="0" bldLvl="0" animBg="1"/>
      <p:bldP spid="62" grpId="0" bldLvl="0" animBg="1"/>
      <p:bldP spid="63" grpId="0"/>
      <p:bldP spid="64" grpId="0"/>
      <p:bldP spid="65" grpId="0" bldLvl="0" animBg="1"/>
      <p:bldP spid="66" grpId="0" bldLvl="0" animBg="1"/>
      <p:bldP spid="67" grpId="0"/>
      <p:bldP spid="68" grpId="0"/>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25</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工作不足之处</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第四章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33240" y="3133079"/>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TextBox 63"/>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50"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26</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cxnSp>
        <p:nvCxnSpPr>
          <p:cNvPr id="59" name="直接连接符 58"/>
          <p:cNvCxnSpPr/>
          <p:nvPr/>
        </p:nvCxnSpPr>
        <p:spPr>
          <a:xfrm flipH="1">
            <a:off x="6050562" y="472473"/>
            <a:ext cx="1" cy="1300343"/>
          </a:xfrm>
          <a:prstGeom prst="line">
            <a:avLst/>
          </a:prstGeom>
          <a:ln w="9525">
            <a:solidFill>
              <a:srgbClr val="2F5EB0"/>
            </a:solidFill>
            <a:prstDash val="sysDash"/>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660794" y="1605969"/>
            <a:ext cx="2779537" cy="2779537"/>
            <a:chOff x="3325860" y="1074902"/>
            <a:chExt cx="2531533" cy="2531533"/>
          </a:xfrm>
          <a:gradFill>
            <a:gsLst>
              <a:gs pos="0">
                <a:srgbClr val="0E1A40"/>
              </a:gs>
              <a:gs pos="100000">
                <a:srgbClr val="2F5EB0"/>
              </a:gs>
            </a:gsLst>
            <a:lin ang="13800000" scaled="0"/>
          </a:gradFill>
        </p:grpSpPr>
        <p:sp>
          <p:nvSpPr>
            <p:cNvPr id="61" name="椭圆 60"/>
            <p:cNvSpPr/>
            <p:nvPr/>
          </p:nvSpPr>
          <p:spPr>
            <a:xfrm>
              <a:off x="3325860" y="1074902"/>
              <a:ext cx="2531533" cy="2531533"/>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2" name="Freeform 627"/>
            <p:cNvSpPr>
              <a:spLocks noEditPoints="1"/>
            </p:cNvSpPr>
            <p:nvPr/>
          </p:nvSpPr>
          <p:spPr bwMode="auto">
            <a:xfrm>
              <a:off x="4400627" y="1777117"/>
              <a:ext cx="381999" cy="475170"/>
            </a:xfrm>
            <a:custGeom>
              <a:avLst/>
              <a:gdLst>
                <a:gd name="T0" fmla="*/ 7 w 123"/>
                <a:gd name="T1" fmla="*/ 0 h 153"/>
                <a:gd name="T2" fmla="*/ 116 w 123"/>
                <a:gd name="T3" fmla="*/ 0 h 153"/>
                <a:gd name="T4" fmla="*/ 123 w 123"/>
                <a:gd name="T5" fmla="*/ 0 h 153"/>
                <a:gd name="T6" fmla="*/ 123 w 123"/>
                <a:gd name="T7" fmla="*/ 4 h 153"/>
                <a:gd name="T8" fmla="*/ 123 w 123"/>
                <a:gd name="T9" fmla="*/ 146 h 153"/>
                <a:gd name="T10" fmla="*/ 123 w 123"/>
                <a:gd name="T11" fmla="*/ 153 h 153"/>
                <a:gd name="T12" fmla="*/ 116 w 123"/>
                <a:gd name="T13" fmla="*/ 153 h 153"/>
                <a:gd name="T14" fmla="*/ 38 w 123"/>
                <a:gd name="T15" fmla="*/ 153 h 153"/>
                <a:gd name="T16" fmla="*/ 38 w 123"/>
                <a:gd name="T17" fmla="*/ 153 h 153"/>
                <a:gd name="T18" fmla="*/ 36 w 123"/>
                <a:gd name="T19" fmla="*/ 153 h 153"/>
                <a:gd name="T20" fmla="*/ 3 w 123"/>
                <a:gd name="T21" fmla="*/ 127 h 153"/>
                <a:gd name="T22" fmla="*/ 0 w 123"/>
                <a:gd name="T23" fmla="*/ 127 h 153"/>
                <a:gd name="T24" fmla="*/ 0 w 123"/>
                <a:gd name="T25" fmla="*/ 123 h 153"/>
                <a:gd name="T26" fmla="*/ 0 w 123"/>
                <a:gd name="T27" fmla="*/ 4 h 153"/>
                <a:gd name="T28" fmla="*/ 0 w 123"/>
                <a:gd name="T29" fmla="*/ 0 h 153"/>
                <a:gd name="T30" fmla="*/ 7 w 123"/>
                <a:gd name="T31" fmla="*/ 0 h 153"/>
                <a:gd name="T32" fmla="*/ 7 w 123"/>
                <a:gd name="T33" fmla="*/ 0 h 153"/>
                <a:gd name="T34" fmla="*/ 12 w 123"/>
                <a:gd name="T35" fmla="*/ 115 h 153"/>
                <a:gd name="T36" fmla="*/ 33 w 123"/>
                <a:gd name="T37" fmla="*/ 108 h 153"/>
                <a:gd name="T38" fmla="*/ 36 w 123"/>
                <a:gd name="T39" fmla="*/ 108 h 153"/>
                <a:gd name="T40" fmla="*/ 36 w 123"/>
                <a:gd name="T41" fmla="*/ 111 h 153"/>
                <a:gd name="T42" fmla="*/ 45 w 123"/>
                <a:gd name="T43" fmla="*/ 141 h 153"/>
                <a:gd name="T44" fmla="*/ 112 w 123"/>
                <a:gd name="T45" fmla="*/ 141 h 153"/>
                <a:gd name="T46" fmla="*/ 112 w 123"/>
                <a:gd name="T47" fmla="*/ 11 h 153"/>
                <a:gd name="T48" fmla="*/ 12 w 123"/>
                <a:gd name="T49" fmla="*/ 11 h 153"/>
                <a:gd name="T50" fmla="*/ 12 w 123"/>
                <a:gd name="T51" fmla="*/ 115 h 153"/>
                <a:gd name="T52" fmla="*/ 12 w 123"/>
                <a:gd name="T53" fmla="*/ 115 h 153"/>
                <a:gd name="T54" fmla="*/ 38 w 123"/>
                <a:gd name="T55" fmla="*/ 139 h 153"/>
                <a:gd name="T56" fmla="*/ 31 w 123"/>
                <a:gd name="T57" fmla="*/ 115 h 153"/>
                <a:gd name="T58" fmla="*/ 15 w 123"/>
                <a:gd name="T59" fmla="*/ 123 h 153"/>
                <a:gd name="T60" fmla="*/ 38 w 123"/>
                <a:gd name="T61" fmla="*/ 139 h 153"/>
                <a:gd name="T62" fmla="*/ 38 w 123"/>
                <a:gd name="T63" fmla="*/ 139 h 153"/>
                <a:gd name="T64" fmla="*/ 29 w 123"/>
                <a:gd name="T65" fmla="*/ 82 h 153"/>
                <a:gd name="T66" fmla="*/ 29 w 123"/>
                <a:gd name="T67" fmla="*/ 87 h 153"/>
                <a:gd name="T68" fmla="*/ 95 w 123"/>
                <a:gd name="T69" fmla="*/ 87 h 153"/>
                <a:gd name="T70" fmla="*/ 95 w 123"/>
                <a:gd name="T71" fmla="*/ 82 h 153"/>
                <a:gd name="T72" fmla="*/ 29 w 123"/>
                <a:gd name="T73" fmla="*/ 82 h 153"/>
                <a:gd name="T74" fmla="*/ 29 w 123"/>
                <a:gd name="T75" fmla="*/ 82 h 153"/>
                <a:gd name="T76" fmla="*/ 29 w 123"/>
                <a:gd name="T77" fmla="*/ 66 h 153"/>
                <a:gd name="T78" fmla="*/ 29 w 123"/>
                <a:gd name="T79" fmla="*/ 71 h 153"/>
                <a:gd name="T80" fmla="*/ 95 w 123"/>
                <a:gd name="T81" fmla="*/ 71 h 153"/>
                <a:gd name="T82" fmla="*/ 95 w 123"/>
                <a:gd name="T83" fmla="*/ 66 h 153"/>
                <a:gd name="T84" fmla="*/ 29 w 123"/>
                <a:gd name="T85" fmla="*/ 66 h 153"/>
                <a:gd name="T86" fmla="*/ 29 w 123"/>
                <a:gd name="T87" fmla="*/ 66 h 153"/>
                <a:gd name="T88" fmla="*/ 29 w 123"/>
                <a:gd name="T89" fmla="*/ 49 h 153"/>
                <a:gd name="T90" fmla="*/ 29 w 123"/>
                <a:gd name="T91" fmla="*/ 54 h 153"/>
                <a:gd name="T92" fmla="*/ 95 w 123"/>
                <a:gd name="T93" fmla="*/ 54 h 153"/>
                <a:gd name="T94" fmla="*/ 95 w 123"/>
                <a:gd name="T95" fmla="*/ 49 h 153"/>
                <a:gd name="T96" fmla="*/ 29 w 123"/>
                <a:gd name="T97" fmla="*/ 49 h 153"/>
                <a:gd name="T98" fmla="*/ 29 w 123"/>
                <a:gd name="T99" fmla="*/ 49 h 153"/>
                <a:gd name="T100" fmla="*/ 29 w 123"/>
                <a:gd name="T101" fmla="*/ 33 h 153"/>
                <a:gd name="T102" fmla="*/ 29 w 123"/>
                <a:gd name="T103" fmla="*/ 37 h 153"/>
                <a:gd name="T104" fmla="*/ 95 w 123"/>
                <a:gd name="T105" fmla="*/ 37 h 153"/>
                <a:gd name="T106" fmla="*/ 95 w 123"/>
                <a:gd name="T107" fmla="*/ 33 h 153"/>
                <a:gd name="T108" fmla="*/ 29 w 123"/>
                <a:gd name="T109"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3">
                  <a:moveTo>
                    <a:pt x="7" y="0"/>
                  </a:moveTo>
                  <a:lnTo>
                    <a:pt x="116" y="0"/>
                  </a:lnTo>
                  <a:lnTo>
                    <a:pt x="123" y="0"/>
                  </a:lnTo>
                  <a:lnTo>
                    <a:pt x="123" y="4"/>
                  </a:lnTo>
                  <a:lnTo>
                    <a:pt x="123" y="146"/>
                  </a:lnTo>
                  <a:lnTo>
                    <a:pt x="123" y="153"/>
                  </a:lnTo>
                  <a:lnTo>
                    <a:pt x="116" y="153"/>
                  </a:lnTo>
                  <a:lnTo>
                    <a:pt x="38" y="153"/>
                  </a:lnTo>
                  <a:lnTo>
                    <a:pt x="38" y="153"/>
                  </a:lnTo>
                  <a:lnTo>
                    <a:pt x="36" y="153"/>
                  </a:lnTo>
                  <a:lnTo>
                    <a:pt x="3" y="127"/>
                  </a:lnTo>
                  <a:lnTo>
                    <a:pt x="0" y="127"/>
                  </a:lnTo>
                  <a:lnTo>
                    <a:pt x="0" y="123"/>
                  </a:lnTo>
                  <a:lnTo>
                    <a:pt x="0" y="4"/>
                  </a:lnTo>
                  <a:lnTo>
                    <a:pt x="0" y="0"/>
                  </a:lnTo>
                  <a:lnTo>
                    <a:pt x="7" y="0"/>
                  </a:lnTo>
                  <a:lnTo>
                    <a:pt x="7" y="0"/>
                  </a:lnTo>
                  <a:close/>
                  <a:moveTo>
                    <a:pt x="12" y="115"/>
                  </a:moveTo>
                  <a:lnTo>
                    <a:pt x="33" y="108"/>
                  </a:lnTo>
                  <a:lnTo>
                    <a:pt x="36" y="108"/>
                  </a:lnTo>
                  <a:lnTo>
                    <a:pt x="36" y="111"/>
                  </a:lnTo>
                  <a:lnTo>
                    <a:pt x="45" y="141"/>
                  </a:lnTo>
                  <a:lnTo>
                    <a:pt x="112" y="141"/>
                  </a:lnTo>
                  <a:lnTo>
                    <a:pt x="112" y="11"/>
                  </a:lnTo>
                  <a:lnTo>
                    <a:pt x="12" y="11"/>
                  </a:lnTo>
                  <a:lnTo>
                    <a:pt x="12" y="115"/>
                  </a:lnTo>
                  <a:lnTo>
                    <a:pt x="12" y="115"/>
                  </a:lnTo>
                  <a:close/>
                  <a:moveTo>
                    <a:pt x="38" y="139"/>
                  </a:moveTo>
                  <a:lnTo>
                    <a:pt x="31" y="115"/>
                  </a:lnTo>
                  <a:lnTo>
                    <a:pt x="15" y="123"/>
                  </a:lnTo>
                  <a:lnTo>
                    <a:pt x="38" y="139"/>
                  </a:lnTo>
                  <a:lnTo>
                    <a:pt x="38" y="139"/>
                  </a:lnTo>
                  <a:close/>
                  <a:moveTo>
                    <a:pt x="29" y="82"/>
                  </a:moveTo>
                  <a:lnTo>
                    <a:pt x="29" y="87"/>
                  </a:lnTo>
                  <a:lnTo>
                    <a:pt x="95" y="87"/>
                  </a:lnTo>
                  <a:lnTo>
                    <a:pt x="95" y="82"/>
                  </a:lnTo>
                  <a:lnTo>
                    <a:pt x="29" y="82"/>
                  </a:lnTo>
                  <a:lnTo>
                    <a:pt x="29" y="82"/>
                  </a:lnTo>
                  <a:close/>
                  <a:moveTo>
                    <a:pt x="29" y="66"/>
                  </a:moveTo>
                  <a:lnTo>
                    <a:pt x="29" y="71"/>
                  </a:lnTo>
                  <a:lnTo>
                    <a:pt x="95" y="71"/>
                  </a:lnTo>
                  <a:lnTo>
                    <a:pt x="95" y="66"/>
                  </a:lnTo>
                  <a:lnTo>
                    <a:pt x="29" y="66"/>
                  </a:lnTo>
                  <a:lnTo>
                    <a:pt x="29" y="66"/>
                  </a:lnTo>
                  <a:close/>
                  <a:moveTo>
                    <a:pt x="29" y="49"/>
                  </a:moveTo>
                  <a:lnTo>
                    <a:pt x="29" y="54"/>
                  </a:lnTo>
                  <a:lnTo>
                    <a:pt x="95" y="54"/>
                  </a:lnTo>
                  <a:lnTo>
                    <a:pt x="95" y="49"/>
                  </a:lnTo>
                  <a:lnTo>
                    <a:pt x="29" y="49"/>
                  </a:lnTo>
                  <a:lnTo>
                    <a:pt x="29" y="49"/>
                  </a:lnTo>
                  <a:close/>
                  <a:moveTo>
                    <a:pt x="29" y="33"/>
                  </a:moveTo>
                  <a:lnTo>
                    <a:pt x="29" y="37"/>
                  </a:lnTo>
                  <a:lnTo>
                    <a:pt x="95" y="37"/>
                  </a:lnTo>
                  <a:lnTo>
                    <a:pt x="95" y="33"/>
                  </a:lnTo>
                  <a:lnTo>
                    <a:pt x="29" y="33"/>
                  </a:lnTo>
                  <a:close/>
                </a:path>
              </a:pathLst>
            </a:custGeom>
            <a:solidFill>
              <a:schemeClr val="accent1">
                <a:lumMod val="60000"/>
                <a:lumOff val="40000"/>
              </a:schemeClr>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63" name="文本框 23"/>
            <p:cNvSpPr txBox="1"/>
            <p:nvPr/>
          </p:nvSpPr>
          <p:spPr>
            <a:xfrm>
              <a:off x="3505189" y="2341943"/>
              <a:ext cx="2172875" cy="3644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4078343" y="1872196"/>
            <a:ext cx="939800" cy="939800"/>
            <a:chOff x="2386060" y="1495059"/>
            <a:chExt cx="939800" cy="939800"/>
          </a:xfrm>
        </p:grpSpPr>
        <p:sp>
          <p:nvSpPr>
            <p:cNvPr id="65" name="椭圆 64"/>
            <p:cNvSpPr/>
            <p:nvPr/>
          </p:nvSpPr>
          <p:spPr>
            <a:xfrm>
              <a:off x="2386060" y="1495059"/>
              <a:ext cx="939800" cy="939800"/>
            </a:xfrm>
            <a:prstGeom prst="ellipse">
              <a:avLst/>
            </a:prstGeom>
            <a:solidFill>
              <a:srgbClr val="2F5EB0"/>
            </a:solidFill>
            <a:ln w="5715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6" name="Freeform 1986"/>
            <p:cNvSpPr/>
            <p:nvPr/>
          </p:nvSpPr>
          <p:spPr bwMode="auto">
            <a:xfrm>
              <a:off x="2680513" y="1730231"/>
              <a:ext cx="366922" cy="346817"/>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6773534" y="1593639"/>
            <a:ext cx="939800" cy="939800"/>
            <a:chOff x="5454052" y="1074902"/>
            <a:chExt cx="939800" cy="939800"/>
          </a:xfrm>
        </p:grpSpPr>
        <p:sp>
          <p:nvSpPr>
            <p:cNvPr id="68" name="椭圆 67"/>
            <p:cNvSpPr/>
            <p:nvPr/>
          </p:nvSpPr>
          <p:spPr>
            <a:xfrm>
              <a:off x="5454052" y="1074902"/>
              <a:ext cx="939800" cy="939800"/>
            </a:xfrm>
            <a:prstGeom prst="ellipse">
              <a:avLst/>
            </a:prstGeom>
            <a:solidFill>
              <a:srgbClr val="2F5EB0"/>
            </a:solidFill>
            <a:ln w="571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69" name="组合 68"/>
            <p:cNvGrpSpPr/>
            <p:nvPr/>
          </p:nvGrpSpPr>
          <p:grpSpPr>
            <a:xfrm>
              <a:off x="5729640" y="1309909"/>
              <a:ext cx="411300" cy="441104"/>
              <a:chOff x="5995987" y="547688"/>
              <a:chExt cx="219075" cy="234950"/>
            </a:xfrm>
            <a:solidFill>
              <a:schemeClr val="bg1"/>
            </a:solidFill>
          </p:grpSpPr>
          <p:sp>
            <p:nvSpPr>
              <p:cNvPr id="70" name="Freeform 1590"/>
              <p:cNvSpPr>
                <a:spLocks noEditPoints="1"/>
              </p:cNvSpPr>
              <p:nvPr/>
            </p:nvSpPr>
            <p:spPr bwMode="auto">
              <a:xfrm>
                <a:off x="5995987" y="547688"/>
                <a:ext cx="168275" cy="168275"/>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71" name="Freeform 1591"/>
              <p:cNvSpPr>
                <a:spLocks noEditPoints="1"/>
              </p:cNvSpPr>
              <p:nvPr/>
            </p:nvSpPr>
            <p:spPr bwMode="auto">
              <a:xfrm>
                <a:off x="6130925" y="698500"/>
                <a:ext cx="84137" cy="84138"/>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72" name="组合 71"/>
          <p:cNvGrpSpPr/>
          <p:nvPr/>
        </p:nvGrpSpPr>
        <p:grpSpPr>
          <a:xfrm>
            <a:off x="4653731" y="3501008"/>
            <a:ext cx="939800" cy="939800"/>
            <a:chOff x="3080330" y="2789142"/>
            <a:chExt cx="939800" cy="939800"/>
          </a:xfrm>
        </p:grpSpPr>
        <p:sp>
          <p:nvSpPr>
            <p:cNvPr id="73" name="椭圆 72"/>
            <p:cNvSpPr/>
            <p:nvPr/>
          </p:nvSpPr>
          <p:spPr>
            <a:xfrm>
              <a:off x="3080330" y="2789142"/>
              <a:ext cx="939800" cy="939800"/>
            </a:xfrm>
            <a:prstGeom prst="ellipse">
              <a:avLst/>
            </a:prstGeom>
            <a:solidFill>
              <a:srgbClr val="2F5EB0"/>
            </a:solidFill>
            <a:ln w="5715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74" name="组合 73"/>
            <p:cNvGrpSpPr/>
            <p:nvPr/>
          </p:nvGrpSpPr>
          <p:grpSpPr>
            <a:xfrm>
              <a:off x="3294687" y="3010257"/>
              <a:ext cx="497794" cy="491067"/>
              <a:chOff x="8123237" y="3667126"/>
              <a:chExt cx="234950" cy="231775"/>
            </a:xfrm>
            <a:solidFill>
              <a:schemeClr val="bg1"/>
            </a:solidFill>
          </p:grpSpPr>
          <p:sp>
            <p:nvSpPr>
              <p:cNvPr id="75" name="Freeform 1086"/>
              <p:cNvSpPr>
                <a:spLocks noEditPoints="1"/>
              </p:cNvSpPr>
              <p:nvPr/>
            </p:nvSpPr>
            <p:spPr bwMode="auto">
              <a:xfrm>
                <a:off x="8123237" y="3667126"/>
                <a:ext cx="234950" cy="231775"/>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76" name="Freeform 1087"/>
              <p:cNvSpPr>
                <a:spLocks noEditPoints="1"/>
              </p:cNvSpPr>
              <p:nvPr/>
            </p:nvSpPr>
            <p:spPr bwMode="auto">
              <a:xfrm>
                <a:off x="8147050" y="3687763"/>
                <a:ext cx="188912" cy="18891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83" name="组合 82"/>
          <p:cNvGrpSpPr/>
          <p:nvPr/>
        </p:nvGrpSpPr>
        <p:grpSpPr>
          <a:xfrm>
            <a:off x="7076985" y="3242525"/>
            <a:ext cx="901165" cy="901165"/>
            <a:chOff x="5719249" y="3077288"/>
            <a:chExt cx="767347" cy="767347"/>
          </a:xfrm>
        </p:grpSpPr>
        <p:sp>
          <p:nvSpPr>
            <p:cNvPr id="84" name="椭圆 83"/>
            <p:cNvSpPr/>
            <p:nvPr/>
          </p:nvSpPr>
          <p:spPr>
            <a:xfrm>
              <a:off x="5719249" y="3077288"/>
              <a:ext cx="767347" cy="767347"/>
            </a:xfrm>
            <a:prstGeom prst="ellipse">
              <a:avLst/>
            </a:prstGeom>
            <a:solidFill>
              <a:srgbClr val="2F5EB0"/>
            </a:solidFill>
            <a:ln w="571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85" name="Freeform 748"/>
            <p:cNvSpPr>
              <a:spLocks noEditPoints="1"/>
            </p:cNvSpPr>
            <p:nvPr/>
          </p:nvSpPr>
          <p:spPr bwMode="auto">
            <a:xfrm>
              <a:off x="5947156" y="3271991"/>
              <a:ext cx="311533" cy="318115"/>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grpSp>
      <p:sp>
        <p:nvSpPr>
          <p:cNvPr id="86" name="椭圆 85"/>
          <p:cNvSpPr/>
          <p:nvPr/>
        </p:nvSpPr>
        <p:spPr>
          <a:xfrm>
            <a:off x="5733891" y="419393"/>
            <a:ext cx="633343" cy="633343"/>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857227" y="3861048"/>
            <a:ext cx="1656184" cy="369324"/>
          </a:xfrm>
          <a:prstGeom prst="rect">
            <a:avLst/>
          </a:prstGeom>
        </p:spPr>
        <p:txBody>
          <a:bodyPr wrap="squar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88" name="矩形 87"/>
          <p:cNvSpPr/>
          <p:nvPr/>
        </p:nvSpPr>
        <p:spPr>
          <a:xfrm>
            <a:off x="2065139" y="2204864"/>
            <a:ext cx="1841984" cy="369324"/>
          </a:xfrm>
          <a:prstGeom prst="rect">
            <a:avLst/>
          </a:prstGeom>
        </p:spPr>
        <p:txBody>
          <a:bodyPr wrap="squar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89" name="矩形 88"/>
          <p:cNvSpPr/>
          <p:nvPr/>
        </p:nvSpPr>
        <p:spPr>
          <a:xfrm>
            <a:off x="7825779" y="1772816"/>
            <a:ext cx="1841984" cy="369324"/>
          </a:xfrm>
          <a:prstGeom prst="rect">
            <a:avLst/>
          </a:prstGeom>
        </p:spPr>
        <p:txBody>
          <a:bodyPr wrap="squar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90" name="矩形 89"/>
          <p:cNvSpPr/>
          <p:nvPr/>
        </p:nvSpPr>
        <p:spPr>
          <a:xfrm>
            <a:off x="8113811" y="3501008"/>
            <a:ext cx="2171800" cy="369324"/>
          </a:xfrm>
          <a:prstGeom prst="rect">
            <a:avLst/>
          </a:prstGeom>
        </p:spPr>
        <p:txBody>
          <a:bodyPr wrap="squar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91"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92"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93" name="TextBox 92"/>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TextBox 93"/>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up)">
                                      <p:cBhvr>
                                        <p:cTn id="12" dur="500"/>
                                        <p:tgtEl>
                                          <p:spTgt spid="59"/>
                                        </p:tgtEl>
                                      </p:cBhvr>
                                    </p:animEffect>
                                  </p:childTnLst>
                                </p:cTn>
                              </p:par>
                              <p:par>
                                <p:cTn id="13" presetID="23" presetClass="entr" presetSubtype="32"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p:cTn id="15" dur="500" fill="hold"/>
                                        <p:tgtEl>
                                          <p:spTgt spid="60"/>
                                        </p:tgtEl>
                                        <p:attrNameLst>
                                          <p:attrName>ppt_w</p:attrName>
                                        </p:attrNameLst>
                                      </p:cBhvr>
                                      <p:tavLst>
                                        <p:tav tm="0">
                                          <p:val>
                                            <p:strVal val="4*#ppt_w"/>
                                          </p:val>
                                        </p:tav>
                                        <p:tav tm="100000">
                                          <p:val>
                                            <p:strVal val="#ppt_w"/>
                                          </p:val>
                                        </p:tav>
                                      </p:tavLst>
                                    </p:anim>
                                    <p:anim calcmode="lin" valueType="num">
                                      <p:cBhvr>
                                        <p:cTn id="16" dur="500" fill="hold"/>
                                        <p:tgtEl>
                                          <p:spTgt spid="60"/>
                                        </p:tgtEl>
                                        <p:attrNameLst>
                                          <p:attrName>ppt_h</p:attrName>
                                        </p:attrNameLst>
                                      </p:cBhvr>
                                      <p:tavLst>
                                        <p:tav tm="0">
                                          <p:val>
                                            <p:strVal val="4*#ppt_h"/>
                                          </p:val>
                                        </p:tav>
                                        <p:tav tm="100000">
                                          <p:val>
                                            <p:strVal val="#ppt_h"/>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400" fill="hold"/>
                                        <p:tgtEl>
                                          <p:spTgt spid="64"/>
                                        </p:tgtEl>
                                        <p:attrNameLst>
                                          <p:attrName>ppt_w</p:attrName>
                                        </p:attrNameLst>
                                      </p:cBhvr>
                                      <p:tavLst>
                                        <p:tav tm="0">
                                          <p:val>
                                            <p:fltVal val="0"/>
                                          </p:val>
                                        </p:tav>
                                        <p:tav tm="100000">
                                          <p:val>
                                            <p:strVal val="#ppt_w"/>
                                          </p:val>
                                        </p:tav>
                                      </p:tavLst>
                                    </p:anim>
                                    <p:anim calcmode="lin" valueType="num">
                                      <p:cBhvr>
                                        <p:cTn id="21" dur="400" fill="hold"/>
                                        <p:tgtEl>
                                          <p:spTgt spid="64"/>
                                        </p:tgtEl>
                                        <p:attrNameLst>
                                          <p:attrName>ppt_h</p:attrName>
                                        </p:attrNameLst>
                                      </p:cBhvr>
                                      <p:tavLst>
                                        <p:tav tm="0">
                                          <p:val>
                                            <p:fltVal val="0"/>
                                          </p:val>
                                        </p:tav>
                                        <p:tav tm="100000">
                                          <p:val>
                                            <p:strVal val="#ppt_h"/>
                                          </p:val>
                                        </p:tav>
                                      </p:tavLst>
                                    </p:anim>
                                    <p:animEffect transition="in" filter="fade">
                                      <p:cBhvr>
                                        <p:cTn id="22" dur="400"/>
                                        <p:tgtEl>
                                          <p:spTgt spid="6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randombar(horizontal)">
                                      <p:cBhvr>
                                        <p:cTn id="25" dur="400"/>
                                        <p:tgtEl>
                                          <p:spTgt spid="8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p:cTn id="29" dur="400" fill="hold"/>
                                        <p:tgtEl>
                                          <p:spTgt spid="72"/>
                                        </p:tgtEl>
                                        <p:attrNameLst>
                                          <p:attrName>ppt_w</p:attrName>
                                        </p:attrNameLst>
                                      </p:cBhvr>
                                      <p:tavLst>
                                        <p:tav tm="0">
                                          <p:val>
                                            <p:fltVal val="0"/>
                                          </p:val>
                                        </p:tav>
                                        <p:tav tm="100000">
                                          <p:val>
                                            <p:strVal val="#ppt_w"/>
                                          </p:val>
                                        </p:tav>
                                      </p:tavLst>
                                    </p:anim>
                                    <p:anim calcmode="lin" valueType="num">
                                      <p:cBhvr>
                                        <p:cTn id="30" dur="400" fill="hold"/>
                                        <p:tgtEl>
                                          <p:spTgt spid="72"/>
                                        </p:tgtEl>
                                        <p:attrNameLst>
                                          <p:attrName>ppt_h</p:attrName>
                                        </p:attrNameLst>
                                      </p:cBhvr>
                                      <p:tavLst>
                                        <p:tav tm="0">
                                          <p:val>
                                            <p:fltVal val="0"/>
                                          </p:val>
                                        </p:tav>
                                        <p:tav tm="100000">
                                          <p:val>
                                            <p:strVal val="#ppt_h"/>
                                          </p:val>
                                        </p:tav>
                                      </p:tavLst>
                                    </p:anim>
                                    <p:animEffect transition="in" filter="fade">
                                      <p:cBhvr>
                                        <p:cTn id="31" dur="400"/>
                                        <p:tgtEl>
                                          <p:spTgt spid="7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randombar(horizontal)">
                                      <p:cBhvr>
                                        <p:cTn id="34" dur="400"/>
                                        <p:tgtEl>
                                          <p:spTgt spid="87"/>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p:cTn id="38" dur="400" fill="hold"/>
                                        <p:tgtEl>
                                          <p:spTgt spid="83"/>
                                        </p:tgtEl>
                                        <p:attrNameLst>
                                          <p:attrName>ppt_w</p:attrName>
                                        </p:attrNameLst>
                                      </p:cBhvr>
                                      <p:tavLst>
                                        <p:tav tm="0">
                                          <p:val>
                                            <p:fltVal val="0"/>
                                          </p:val>
                                        </p:tav>
                                        <p:tav tm="100000">
                                          <p:val>
                                            <p:strVal val="#ppt_w"/>
                                          </p:val>
                                        </p:tav>
                                      </p:tavLst>
                                    </p:anim>
                                    <p:anim calcmode="lin" valueType="num">
                                      <p:cBhvr>
                                        <p:cTn id="39" dur="400" fill="hold"/>
                                        <p:tgtEl>
                                          <p:spTgt spid="83"/>
                                        </p:tgtEl>
                                        <p:attrNameLst>
                                          <p:attrName>ppt_h</p:attrName>
                                        </p:attrNameLst>
                                      </p:cBhvr>
                                      <p:tavLst>
                                        <p:tav tm="0">
                                          <p:val>
                                            <p:fltVal val="0"/>
                                          </p:val>
                                        </p:tav>
                                        <p:tav tm="100000">
                                          <p:val>
                                            <p:strVal val="#ppt_h"/>
                                          </p:val>
                                        </p:tav>
                                      </p:tavLst>
                                    </p:anim>
                                    <p:animEffect transition="in" filter="fade">
                                      <p:cBhvr>
                                        <p:cTn id="40" dur="400"/>
                                        <p:tgtEl>
                                          <p:spTgt spid="8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randombar(horizontal)">
                                      <p:cBhvr>
                                        <p:cTn id="43" dur="400"/>
                                        <p:tgtEl>
                                          <p:spTgt spid="90"/>
                                        </p:tgtEl>
                                      </p:cBhvr>
                                    </p:animEffect>
                                  </p:childTnLst>
                                </p:cTn>
                              </p:par>
                            </p:childTnLst>
                          </p:cTn>
                        </p:par>
                        <p:par>
                          <p:cTn id="44" fill="hold">
                            <p:stCondLst>
                              <p:cond delay="2500"/>
                            </p:stCondLst>
                            <p:childTnLst>
                              <p:par>
                                <p:cTn id="45" presetID="53" presetClass="entr" presetSubtype="16"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400" fill="hold"/>
                                        <p:tgtEl>
                                          <p:spTgt spid="67"/>
                                        </p:tgtEl>
                                        <p:attrNameLst>
                                          <p:attrName>ppt_w</p:attrName>
                                        </p:attrNameLst>
                                      </p:cBhvr>
                                      <p:tavLst>
                                        <p:tav tm="0">
                                          <p:val>
                                            <p:fltVal val="0"/>
                                          </p:val>
                                        </p:tav>
                                        <p:tav tm="100000">
                                          <p:val>
                                            <p:strVal val="#ppt_w"/>
                                          </p:val>
                                        </p:tav>
                                      </p:tavLst>
                                    </p:anim>
                                    <p:anim calcmode="lin" valueType="num">
                                      <p:cBhvr>
                                        <p:cTn id="48" dur="400" fill="hold"/>
                                        <p:tgtEl>
                                          <p:spTgt spid="67"/>
                                        </p:tgtEl>
                                        <p:attrNameLst>
                                          <p:attrName>ppt_h</p:attrName>
                                        </p:attrNameLst>
                                      </p:cBhvr>
                                      <p:tavLst>
                                        <p:tav tm="0">
                                          <p:val>
                                            <p:fltVal val="0"/>
                                          </p:val>
                                        </p:tav>
                                        <p:tav tm="100000">
                                          <p:val>
                                            <p:strVal val="#ppt_h"/>
                                          </p:val>
                                        </p:tav>
                                      </p:tavLst>
                                    </p:anim>
                                    <p:animEffect transition="in" filter="fade">
                                      <p:cBhvr>
                                        <p:cTn id="49" dur="400"/>
                                        <p:tgtEl>
                                          <p:spTgt spid="6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randombar(horizontal)">
                                      <p:cBhvr>
                                        <p:cTn id="52" dur="400"/>
                                        <p:tgtEl>
                                          <p:spTgt spid="89"/>
                                        </p:tgtEl>
                                      </p:cBhvr>
                                    </p:animEffect>
                                  </p:childTnLst>
                                </p:cTn>
                              </p:par>
                            </p:childTnLst>
                          </p:cTn>
                        </p:par>
                        <p:par>
                          <p:cTn id="53" fill="hold">
                            <p:stCondLst>
                              <p:cond delay="3000"/>
                            </p:stCondLst>
                            <p:childTnLst>
                              <p:par>
                                <p:cTn id="54" presetID="1" presetClass="entr" presetSubtype="0"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childTnLst>
                                </p:cTn>
                              </p:par>
                              <p:par>
                                <p:cTn id="56" presetID="35" presetClass="path" presetSubtype="0" accel="50000" decel="50000" fill="hold" grpId="1" nodeType="withEffect">
                                  <p:stCondLst>
                                    <p:cond delay="0"/>
                                  </p:stCondLst>
                                  <p:childTnLst>
                                    <p:animMotion origin="layout" path="M -3.56836E-6 -3.7037E-7 L 0.36686 0.15278 " pathEditMode="relative" rAng="0" ptsTypes="AA">
                                      <p:cBhvr>
                                        <p:cTn id="57" dur="500" spd="-99900" fill="hold"/>
                                        <p:tgtEl>
                                          <p:spTgt spid="91"/>
                                        </p:tgtEl>
                                        <p:attrNameLst>
                                          <p:attrName>ppt_x</p:attrName>
                                          <p:attrName>ppt_y</p:attrName>
                                        </p:attrNameLst>
                                      </p:cBhvr>
                                      <p:rCtr x="18343" y="7639"/>
                                    </p:animMotion>
                                  </p:childTnLst>
                                </p:cTn>
                              </p:par>
                              <p:par>
                                <p:cTn id="58" presetID="1" presetClass="entr" presetSubtype="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childTnLst>
                                </p:cTn>
                              </p:par>
                              <p:par>
                                <p:cTn id="60" presetID="35" presetClass="path" presetSubtype="0" accel="50000" decel="50000" fill="hold" grpId="1" nodeType="withEffect">
                                  <p:stCondLst>
                                    <p:cond delay="0"/>
                                  </p:stCondLst>
                                  <p:childTnLst>
                                    <p:animMotion origin="layout" path="M 7.85742E-7 -3.33333E-6 L -0.39495 -0.11018 " pathEditMode="relative" rAng="0" ptsTypes="AA">
                                      <p:cBhvr>
                                        <p:cTn id="61" dur="500" spd="-99900" fill="hold"/>
                                        <p:tgtEl>
                                          <p:spTgt spid="92"/>
                                        </p:tgtEl>
                                        <p:attrNameLst>
                                          <p:attrName>ppt_x</p:attrName>
                                          <p:attrName>ppt_y</p:attrName>
                                        </p:attrNameLst>
                                      </p:cBhvr>
                                      <p:rCtr x="-19748" y="-5509"/>
                                    </p:animMotion>
                                  </p:childTnLst>
                                </p:cTn>
                              </p:par>
                            </p:childTnLst>
                          </p:cTn>
                        </p:par>
                        <p:par>
                          <p:cTn id="62" fill="hold">
                            <p:stCondLst>
                              <p:cond delay="3000"/>
                            </p:stCondLst>
                            <p:childTnLst>
                              <p:par>
                                <p:cTn id="63" presetID="18" presetClass="entr" presetSubtype="3"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strips(upRight)">
                                      <p:cBhvr>
                                        <p:cTn id="65" dur="500"/>
                                        <p:tgtEl>
                                          <p:spTgt spid="93"/>
                                        </p:tgtEl>
                                      </p:cBhvr>
                                    </p:animEffect>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fade">
                                      <p:cBhvr>
                                        <p:cTn id="69" dur="12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p:bldP spid="88" grpId="0"/>
      <p:bldP spid="89" grpId="0"/>
      <p:bldP spid="90" grpId="0"/>
      <p:bldP spid="91" grpId="0" animBg="1"/>
      <p:bldP spid="91" grpId="1" animBg="1"/>
      <p:bldP spid="92" grpId="0" animBg="1"/>
      <p:bldP spid="92" grpId="1" animBg="1"/>
      <p:bldP spid="93" grpId="0"/>
      <p:bldP spid="9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27</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Freeform 6"/>
          <p:cNvSpPr/>
          <p:nvPr/>
        </p:nvSpPr>
        <p:spPr bwMode="auto">
          <a:xfrm>
            <a:off x="8952414" y="2532034"/>
            <a:ext cx="1011592" cy="1708624"/>
          </a:xfrm>
          <a:custGeom>
            <a:avLst/>
            <a:gdLst>
              <a:gd name="T0" fmla="*/ 283 w 283"/>
              <a:gd name="T1" fmla="*/ 97 h 478"/>
              <a:gd name="T2" fmla="*/ 212 w 283"/>
              <a:gd name="T3" fmla="*/ 50 h 478"/>
              <a:gd name="T4" fmla="*/ 142 w 283"/>
              <a:gd name="T5" fmla="*/ 0 h 478"/>
              <a:gd name="T6" fmla="*/ 71 w 283"/>
              <a:gd name="T7" fmla="*/ 50 h 478"/>
              <a:gd name="T8" fmla="*/ 0 w 283"/>
              <a:gd name="T9" fmla="*/ 97 h 478"/>
              <a:gd name="T10" fmla="*/ 42 w 283"/>
              <a:gd name="T11" fmla="*/ 97 h 478"/>
              <a:gd name="T12" fmla="*/ 42 w 283"/>
              <a:gd name="T13" fmla="*/ 478 h 478"/>
              <a:gd name="T14" fmla="*/ 243 w 283"/>
              <a:gd name="T15" fmla="*/ 478 h 478"/>
              <a:gd name="T16" fmla="*/ 243 w 283"/>
              <a:gd name="T17" fmla="*/ 97 h 478"/>
              <a:gd name="T18" fmla="*/ 283 w 283"/>
              <a:gd name="T19" fmla="*/ 9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478">
                <a:moveTo>
                  <a:pt x="283" y="97"/>
                </a:moveTo>
                <a:lnTo>
                  <a:pt x="212" y="50"/>
                </a:lnTo>
                <a:lnTo>
                  <a:pt x="142" y="0"/>
                </a:lnTo>
                <a:lnTo>
                  <a:pt x="71" y="50"/>
                </a:lnTo>
                <a:lnTo>
                  <a:pt x="0" y="97"/>
                </a:lnTo>
                <a:lnTo>
                  <a:pt x="42" y="97"/>
                </a:lnTo>
                <a:lnTo>
                  <a:pt x="42" y="478"/>
                </a:lnTo>
                <a:lnTo>
                  <a:pt x="243" y="478"/>
                </a:lnTo>
                <a:lnTo>
                  <a:pt x="243" y="97"/>
                </a:lnTo>
                <a:lnTo>
                  <a:pt x="283"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5" name="Freeform 7"/>
          <p:cNvSpPr/>
          <p:nvPr/>
        </p:nvSpPr>
        <p:spPr bwMode="auto">
          <a:xfrm>
            <a:off x="6379651" y="3547199"/>
            <a:ext cx="1015166" cy="693458"/>
          </a:xfrm>
          <a:custGeom>
            <a:avLst/>
            <a:gdLst>
              <a:gd name="T0" fmla="*/ 284 w 284"/>
              <a:gd name="T1" fmla="*/ 97 h 194"/>
              <a:gd name="T2" fmla="*/ 213 w 284"/>
              <a:gd name="T3" fmla="*/ 50 h 194"/>
              <a:gd name="T4" fmla="*/ 142 w 284"/>
              <a:gd name="T5" fmla="*/ 0 h 194"/>
              <a:gd name="T6" fmla="*/ 71 w 284"/>
              <a:gd name="T7" fmla="*/ 50 h 194"/>
              <a:gd name="T8" fmla="*/ 0 w 284"/>
              <a:gd name="T9" fmla="*/ 97 h 194"/>
              <a:gd name="T10" fmla="*/ 40 w 284"/>
              <a:gd name="T11" fmla="*/ 97 h 194"/>
              <a:gd name="T12" fmla="*/ 40 w 284"/>
              <a:gd name="T13" fmla="*/ 194 h 194"/>
              <a:gd name="T14" fmla="*/ 241 w 284"/>
              <a:gd name="T15" fmla="*/ 194 h 194"/>
              <a:gd name="T16" fmla="*/ 241 w 284"/>
              <a:gd name="T17" fmla="*/ 97 h 194"/>
              <a:gd name="T18" fmla="*/ 284 w 284"/>
              <a:gd name="T19"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94">
                <a:moveTo>
                  <a:pt x="284" y="97"/>
                </a:moveTo>
                <a:lnTo>
                  <a:pt x="213" y="50"/>
                </a:lnTo>
                <a:lnTo>
                  <a:pt x="142" y="0"/>
                </a:lnTo>
                <a:lnTo>
                  <a:pt x="71" y="50"/>
                </a:lnTo>
                <a:lnTo>
                  <a:pt x="0" y="97"/>
                </a:lnTo>
                <a:lnTo>
                  <a:pt x="40" y="97"/>
                </a:lnTo>
                <a:lnTo>
                  <a:pt x="40" y="194"/>
                </a:lnTo>
                <a:lnTo>
                  <a:pt x="241" y="194"/>
                </a:lnTo>
                <a:lnTo>
                  <a:pt x="241" y="97"/>
                </a:lnTo>
                <a:lnTo>
                  <a:pt x="284"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6" name="Oval 8"/>
          <p:cNvSpPr>
            <a:spLocks noChangeArrowheads="1"/>
          </p:cNvSpPr>
          <p:nvPr/>
        </p:nvSpPr>
        <p:spPr bwMode="auto">
          <a:xfrm>
            <a:off x="1993131" y="1923926"/>
            <a:ext cx="1840882" cy="1833732"/>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Oval 9"/>
          <p:cNvSpPr>
            <a:spLocks noChangeArrowheads="1"/>
          </p:cNvSpPr>
          <p:nvPr/>
        </p:nvSpPr>
        <p:spPr bwMode="auto">
          <a:xfrm>
            <a:off x="3362176" y="1830988"/>
            <a:ext cx="2287698" cy="228054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pPr algn="r"/>
            <a:r>
              <a:rPr lang="zh-CN" altLang="en-US" sz="2400" dirty="0">
                <a:solidFill>
                  <a:schemeClr val="bg1"/>
                </a:solidFill>
                <a:latin typeface="微软雅黑" panose="020B0503020204020204" pitchFamily="34" charset="-122"/>
                <a:ea typeface="微软雅黑" panose="020B0503020204020204" pitchFamily="34" charset="-122"/>
              </a:rPr>
              <a:t>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8" name="Freeform 15"/>
          <p:cNvSpPr/>
          <p:nvPr/>
        </p:nvSpPr>
        <p:spPr bwMode="auto">
          <a:xfrm>
            <a:off x="7659750" y="3146574"/>
            <a:ext cx="1015166" cy="1094084"/>
          </a:xfrm>
          <a:custGeom>
            <a:avLst/>
            <a:gdLst>
              <a:gd name="T0" fmla="*/ 283 w 283"/>
              <a:gd name="T1" fmla="*/ 97 h 305"/>
              <a:gd name="T2" fmla="*/ 213 w 283"/>
              <a:gd name="T3" fmla="*/ 49 h 305"/>
              <a:gd name="T4" fmla="*/ 142 w 283"/>
              <a:gd name="T5" fmla="*/ 0 h 305"/>
              <a:gd name="T6" fmla="*/ 71 w 283"/>
              <a:gd name="T7" fmla="*/ 49 h 305"/>
              <a:gd name="T8" fmla="*/ 0 w 283"/>
              <a:gd name="T9" fmla="*/ 97 h 305"/>
              <a:gd name="T10" fmla="*/ 41 w 283"/>
              <a:gd name="T11" fmla="*/ 97 h 305"/>
              <a:gd name="T12" fmla="*/ 41 w 283"/>
              <a:gd name="T13" fmla="*/ 305 h 305"/>
              <a:gd name="T14" fmla="*/ 241 w 283"/>
              <a:gd name="T15" fmla="*/ 305 h 305"/>
              <a:gd name="T16" fmla="*/ 241 w 283"/>
              <a:gd name="T17" fmla="*/ 97 h 305"/>
              <a:gd name="T18" fmla="*/ 283 w 283"/>
              <a:gd name="T19" fmla="*/ 9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05">
                <a:moveTo>
                  <a:pt x="283" y="97"/>
                </a:moveTo>
                <a:lnTo>
                  <a:pt x="213" y="49"/>
                </a:lnTo>
                <a:lnTo>
                  <a:pt x="142" y="0"/>
                </a:lnTo>
                <a:lnTo>
                  <a:pt x="71" y="49"/>
                </a:lnTo>
                <a:lnTo>
                  <a:pt x="0" y="97"/>
                </a:lnTo>
                <a:lnTo>
                  <a:pt x="41" y="97"/>
                </a:lnTo>
                <a:lnTo>
                  <a:pt x="41" y="305"/>
                </a:lnTo>
                <a:lnTo>
                  <a:pt x="241" y="305"/>
                </a:lnTo>
                <a:lnTo>
                  <a:pt x="241" y="97"/>
                </a:lnTo>
                <a:lnTo>
                  <a:pt x="283"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9" name="TextBox 14"/>
          <p:cNvSpPr txBox="1"/>
          <p:nvPr/>
        </p:nvSpPr>
        <p:spPr>
          <a:xfrm>
            <a:off x="6556740" y="3060423"/>
            <a:ext cx="617478"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20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0" name="TextBox 18"/>
          <p:cNvSpPr txBox="1"/>
          <p:nvPr/>
        </p:nvSpPr>
        <p:spPr>
          <a:xfrm>
            <a:off x="7856991" y="2564755"/>
            <a:ext cx="620684"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50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1" name="TextBox 19"/>
          <p:cNvSpPr txBox="1"/>
          <p:nvPr/>
        </p:nvSpPr>
        <p:spPr>
          <a:xfrm>
            <a:off x="9146266" y="1972386"/>
            <a:ext cx="623889"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80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cxnSp>
        <p:nvCxnSpPr>
          <p:cNvPr id="22" name="直接连接符 21"/>
          <p:cNvCxnSpPr/>
          <p:nvPr/>
        </p:nvCxnSpPr>
        <p:spPr>
          <a:xfrm>
            <a:off x="4343220" y="3223361"/>
            <a:ext cx="1655835" cy="1017296"/>
          </a:xfrm>
          <a:prstGeom prst="line">
            <a:avLst/>
          </a:prstGeom>
          <a:ln>
            <a:solidFill>
              <a:schemeClr val="bg1">
                <a:lumMod val="5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999055" y="4240657"/>
            <a:ext cx="4252983" cy="0"/>
          </a:xfrm>
          <a:prstGeom prst="line">
            <a:avLst/>
          </a:prstGeom>
          <a:ln>
            <a:solidFill>
              <a:schemeClr val="bg1">
                <a:lumMod val="5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9"/>
          <p:cNvSpPr txBox="1"/>
          <p:nvPr/>
        </p:nvSpPr>
        <p:spPr>
          <a:xfrm flipH="1">
            <a:off x="5999055" y="4627236"/>
            <a:ext cx="2786907"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spcBef>
                <a:spcPct val="0"/>
              </a:spcBef>
              <a:buFont typeface="Arial" panose="020B0604020202020204" pitchFamily="34" charset="0"/>
              <a:buNone/>
            </a:pPr>
            <a:r>
              <a:rPr lang="zh-CN" altLang="en-US" sz="1800" dirty="0">
                <a:solidFill>
                  <a:srgbClr val="2F5EB0"/>
                </a:solidFill>
                <a:latin typeface="微软雅黑" panose="020B0503020204020204" pitchFamily="34" charset="-122"/>
                <a:cs typeface="Arial" panose="020B0604020202020204" pitchFamily="34" charset="0"/>
              </a:rPr>
              <a:t>点击输入标题</a:t>
            </a:r>
            <a:endParaRPr lang="zh-CN" altLang="en-US" sz="1800" dirty="0">
              <a:solidFill>
                <a:srgbClr val="2F5EB0"/>
              </a:solidFill>
              <a:latin typeface="微软雅黑" panose="020B0503020204020204" pitchFamily="34" charset="-122"/>
              <a:cs typeface="Arial" panose="020B0604020202020204" pitchFamily="34" charset="0"/>
            </a:endParaRPr>
          </a:p>
        </p:txBody>
      </p:sp>
      <p:sp>
        <p:nvSpPr>
          <p:cNvPr id="25" name="TextBox 30"/>
          <p:cNvSpPr txBox="1"/>
          <p:nvPr/>
        </p:nvSpPr>
        <p:spPr>
          <a:xfrm>
            <a:off x="5999054" y="4941168"/>
            <a:ext cx="4602129"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Oval 10"/>
          <p:cNvSpPr>
            <a:spLocks noChangeArrowheads="1"/>
          </p:cNvSpPr>
          <p:nvPr/>
        </p:nvSpPr>
        <p:spPr bwMode="auto">
          <a:xfrm>
            <a:off x="2568630" y="3049902"/>
            <a:ext cx="1915947" cy="1923095"/>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ctr" anchorCtr="0" compatLnSpc="1"/>
          <a:lstStyle/>
          <a:p>
            <a:pPr algn="ctr"/>
            <a:r>
              <a:rPr lang="zh-CN" altLang="en-US" sz="2000" dirty="0">
                <a:solidFill>
                  <a:schemeClr val="bg1"/>
                </a:solidFill>
                <a:latin typeface="微软雅黑" panose="020B0503020204020204" pitchFamily="34" charset="-122"/>
                <a:ea typeface="微软雅黑" panose="020B0503020204020204" pitchFamily="34" charset="-122"/>
              </a:rPr>
              <a:t>添加标题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0-#ppt_w/2"/>
                                          </p:val>
                                        </p:tav>
                                        <p:tav tm="100000">
                                          <p:val>
                                            <p:strVal val="#ppt_x"/>
                                          </p:val>
                                        </p:tav>
                                      </p:tavLst>
                                    </p:anim>
                                    <p:anim calcmode="lin" valueType="num">
                                      <p:cBhvr additive="base">
                                        <p:cTn id="8" dur="3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400" fill="hold"/>
                                        <p:tgtEl>
                                          <p:spTgt spid="26"/>
                                        </p:tgtEl>
                                        <p:attrNameLst>
                                          <p:attrName>ppt_x</p:attrName>
                                        </p:attrNameLst>
                                      </p:cBhvr>
                                      <p:tavLst>
                                        <p:tav tm="0">
                                          <p:val>
                                            <p:strVal val="#ppt_x"/>
                                          </p:val>
                                        </p:tav>
                                        <p:tav tm="100000">
                                          <p:val>
                                            <p:strVal val="#ppt_x"/>
                                          </p:val>
                                        </p:tav>
                                      </p:tavLst>
                                    </p:anim>
                                    <p:anim calcmode="lin" valueType="num">
                                      <p:cBhvr additive="base">
                                        <p:cTn id="12" dur="4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400" fill="hold"/>
                                        <p:tgtEl>
                                          <p:spTgt spid="17"/>
                                        </p:tgtEl>
                                        <p:attrNameLst>
                                          <p:attrName>ppt_x</p:attrName>
                                        </p:attrNameLst>
                                      </p:cBhvr>
                                      <p:tavLst>
                                        <p:tav tm="0">
                                          <p:val>
                                            <p:strVal val="1+#ppt_w/2"/>
                                          </p:val>
                                        </p:tav>
                                        <p:tav tm="100000">
                                          <p:val>
                                            <p:strVal val="#ppt_x"/>
                                          </p:val>
                                        </p:tav>
                                      </p:tavLst>
                                    </p:anim>
                                    <p:anim calcmode="lin" valueType="num">
                                      <p:cBhvr additive="base">
                                        <p:cTn id="16" dur="400" fill="hold"/>
                                        <p:tgtEl>
                                          <p:spTgt spid="17"/>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400"/>
                                        <p:tgtEl>
                                          <p:spTgt spid="2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350"/>
                                        <p:tgtEl>
                                          <p:spTgt spid="23"/>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75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27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24"/>
                                        </p:tgtEl>
                                        <p:attrNameLst>
                                          <p:attrName>style.visibility</p:attrName>
                                        </p:attrNameLst>
                                      </p:cBhvr>
                                      <p:to>
                                        <p:strVal val="visible"/>
                                      </p:to>
                                    </p:set>
                                    <p:animEffect transition="in" filter="fade">
                                      <p:cBhvr>
                                        <p:cTn id="51" dur="100"/>
                                        <p:tgtEl>
                                          <p:spTgt spid="24"/>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25"/>
                                        </p:tgtEl>
                                        <p:attrNameLst>
                                          <p:attrName>style.visibility</p:attrName>
                                        </p:attrNameLst>
                                      </p:cBhvr>
                                      <p:to>
                                        <p:strVal val="visible"/>
                                      </p:to>
                                    </p:set>
                                    <p:animEffect transition="in" filter="fade">
                                      <p:cBhvr>
                                        <p:cTn id="54" dur="100"/>
                                        <p:tgtEl>
                                          <p:spTgt spid="25"/>
                                        </p:tgtEl>
                                      </p:cBhvr>
                                    </p:animEffect>
                                  </p:childTnLst>
                                </p:cTn>
                              </p:par>
                            </p:childTnLst>
                          </p:cTn>
                        </p:par>
                        <p:par>
                          <p:cTn id="55" fill="hold">
                            <p:stCondLst>
                              <p:cond delay="4090"/>
                            </p:stCondLst>
                            <p:childTnLst>
                              <p:par>
                                <p:cTn id="56" presetID="10" presetClass="entr" presetSubtype="0"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p:bldP spid="20" grpId="0"/>
      <p:bldP spid="21" grpId="0"/>
      <p:bldP spid="24" grpId="0"/>
      <p:bldP spid="25" grpId="0"/>
      <p:bldP spid="26" grpId="0" animBg="1"/>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28</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14" name="Bent Arrow 21"/>
          <p:cNvSpPr/>
          <p:nvPr/>
        </p:nvSpPr>
        <p:spPr>
          <a:xfrm>
            <a:off x="8415711" y="2206058"/>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id-ID" sz="3200">
              <a:solidFill>
                <a:prstClr val="black"/>
              </a:solidFill>
            </a:endParaRPr>
          </a:p>
        </p:txBody>
      </p:sp>
      <p:sp>
        <p:nvSpPr>
          <p:cNvPr id="15" name="Bent Arrow 18"/>
          <p:cNvSpPr/>
          <p:nvPr/>
        </p:nvSpPr>
        <p:spPr>
          <a:xfrm>
            <a:off x="1129035" y="3756975"/>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prstClr val="black"/>
              </a:solidFill>
            </a:endParaRPr>
          </a:p>
        </p:txBody>
      </p:sp>
      <p:sp>
        <p:nvSpPr>
          <p:cNvPr id="16" name="Bent Arrow 20"/>
          <p:cNvSpPr/>
          <p:nvPr/>
        </p:nvSpPr>
        <p:spPr>
          <a:xfrm>
            <a:off x="5986817" y="2809191"/>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id-ID" sz="3200">
              <a:solidFill>
                <a:prstClr val="black"/>
              </a:solidFill>
            </a:endParaRPr>
          </a:p>
        </p:txBody>
      </p:sp>
      <p:sp>
        <p:nvSpPr>
          <p:cNvPr id="17" name="Bent Arrow 19"/>
          <p:cNvSpPr/>
          <p:nvPr/>
        </p:nvSpPr>
        <p:spPr>
          <a:xfrm>
            <a:off x="3557925" y="3240003"/>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id-ID" sz="3200">
              <a:solidFill>
                <a:prstClr val="black"/>
              </a:solidFill>
            </a:endParaRPr>
          </a:p>
        </p:txBody>
      </p:sp>
      <p:grpSp>
        <p:nvGrpSpPr>
          <p:cNvPr id="18" name="组合 17"/>
          <p:cNvGrpSpPr/>
          <p:nvPr/>
        </p:nvGrpSpPr>
        <p:grpSpPr>
          <a:xfrm>
            <a:off x="9377495" y="980728"/>
            <a:ext cx="887355" cy="1291435"/>
            <a:chOff x="8516938" y="5619750"/>
            <a:chExt cx="693738" cy="1009650"/>
          </a:xfrm>
          <a:solidFill>
            <a:srgbClr val="2F5EB0"/>
          </a:solidFill>
          <a:effectLst>
            <a:innerShdw blurRad="63500" dist="50800" dir="13500000">
              <a:prstClr val="black">
                <a:alpha val="50000"/>
              </a:prstClr>
            </a:innerShdw>
          </a:effectLst>
        </p:grpSpPr>
        <p:sp>
          <p:nvSpPr>
            <p:cNvPr id="19" name="Freeform 190"/>
            <p:cNvSpPr/>
            <p:nvPr/>
          </p:nvSpPr>
          <p:spPr bwMode="auto">
            <a:xfrm>
              <a:off x="8543926" y="6273800"/>
              <a:ext cx="53975" cy="52388"/>
            </a:xfrm>
            <a:custGeom>
              <a:avLst/>
              <a:gdLst>
                <a:gd name="T0" fmla="*/ 24 w 31"/>
                <a:gd name="T1" fmla="*/ 5 h 30"/>
                <a:gd name="T2" fmla="*/ 0 w 31"/>
                <a:gd name="T3" fmla="*/ 0 h 30"/>
                <a:gd name="T4" fmla="*/ 13 w 31"/>
                <a:gd name="T5" fmla="*/ 26 h 30"/>
                <a:gd name="T6" fmla="*/ 21 w 31"/>
                <a:gd name="T7" fmla="*/ 18 h 30"/>
                <a:gd name="T8" fmla="*/ 24 w 31"/>
                <a:gd name="T9" fmla="*/ 17 h 30"/>
                <a:gd name="T10" fmla="*/ 30 w 31"/>
                <a:gd name="T11" fmla="*/ 23 h 30"/>
                <a:gd name="T12" fmla="*/ 24 w 31"/>
                <a:gd name="T13" fmla="*/ 5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4" y="5"/>
                  </a:moveTo>
                  <a:cubicBezTo>
                    <a:pt x="0" y="0"/>
                    <a:pt x="0" y="0"/>
                    <a:pt x="0" y="0"/>
                  </a:cubicBezTo>
                  <a:cubicBezTo>
                    <a:pt x="0" y="0"/>
                    <a:pt x="2" y="25"/>
                    <a:pt x="13" y="26"/>
                  </a:cubicBezTo>
                  <a:cubicBezTo>
                    <a:pt x="19" y="27"/>
                    <a:pt x="21" y="24"/>
                    <a:pt x="21" y="18"/>
                  </a:cubicBezTo>
                  <a:cubicBezTo>
                    <a:pt x="21" y="13"/>
                    <a:pt x="24" y="14"/>
                    <a:pt x="24" y="17"/>
                  </a:cubicBezTo>
                  <a:cubicBezTo>
                    <a:pt x="24" y="21"/>
                    <a:pt x="31" y="30"/>
                    <a:pt x="30" y="23"/>
                  </a:cubicBezTo>
                  <a:cubicBezTo>
                    <a:pt x="29" y="15"/>
                    <a:pt x="28" y="5"/>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0" name="Freeform 191"/>
            <p:cNvSpPr/>
            <p:nvPr/>
          </p:nvSpPr>
          <p:spPr bwMode="auto">
            <a:xfrm>
              <a:off x="8516938" y="5888037"/>
              <a:ext cx="560388" cy="692150"/>
            </a:xfrm>
            <a:custGeom>
              <a:avLst/>
              <a:gdLst>
                <a:gd name="T0" fmla="*/ 273 w 321"/>
                <a:gd name="T1" fmla="*/ 82 h 397"/>
                <a:gd name="T2" fmla="*/ 251 w 321"/>
                <a:gd name="T3" fmla="*/ 41 h 397"/>
                <a:gd name="T4" fmla="*/ 167 w 321"/>
                <a:gd name="T5" fmla="*/ 5 h 397"/>
                <a:gd name="T6" fmla="*/ 162 w 321"/>
                <a:gd name="T7" fmla="*/ 8 h 397"/>
                <a:gd name="T8" fmla="*/ 143 w 321"/>
                <a:gd name="T9" fmla="*/ 91 h 397"/>
                <a:gd name="T10" fmla="*/ 136 w 321"/>
                <a:gd name="T11" fmla="*/ 29 h 397"/>
                <a:gd name="T12" fmla="*/ 138 w 321"/>
                <a:gd name="T13" fmla="*/ 22 h 397"/>
                <a:gd name="T14" fmla="*/ 134 w 321"/>
                <a:gd name="T15" fmla="*/ 15 h 397"/>
                <a:gd name="T16" fmla="*/ 124 w 321"/>
                <a:gd name="T17" fmla="*/ 15 h 397"/>
                <a:gd name="T18" fmla="*/ 119 w 321"/>
                <a:gd name="T19" fmla="*/ 22 h 397"/>
                <a:gd name="T20" fmla="*/ 121 w 321"/>
                <a:gd name="T21" fmla="*/ 28 h 397"/>
                <a:gd name="T22" fmla="*/ 113 w 321"/>
                <a:gd name="T23" fmla="*/ 87 h 397"/>
                <a:gd name="T24" fmla="*/ 113 w 321"/>
                <a:gd name="T25" fmla="*/ 90 h 397"/>
                <a:gd name="T26" fmla="*/ 90 w 321"/>
                <a:gd name="T27" fmla="*/ 5 h 397"/>
                <a:gd name="T28" fmla="*/ 87 w 321"/>
                <a:gd name="T29" fmla="*/ 5 h 397"/>
                <a:gd name="T30" fmla="*/ 2 w 321"/>
                <a:gd name="T31" fmla="*/ 49 h 397"/>
                <a:gd name="T32" fmla="*/ 13 w 321"/>
                <a:gd name="T33" fmla="*/ 211 h 397"/>
                <a:gd name="T34" fmla="*/ 43 w 321"/>
                <a:gd name="T35" fmla="*/ 217 h 397"/>
                <a:gd name="T36" fmla="*/ 38 w 321"/>
                <a:gd name="T37" fmla="*/ 73 h 397"/>
                <a:gd name="T38" fmla="*/ 42 w 321"/>
                <a:gd name="T39" fmla="*/ 76 h 397"/>
                <a:gd name="T40" fmla="*/ 42 w 321"/>
                <a:gd name="T41" fmla="*/ 76 h 397"/>
                <a:gd name="T42" fmla="*/ 47 w 321"/>
                <a:gd name="T43" fmla="*/ 148 h 397"/>
                <a:gd name="T44" fmla="*/ 53 w 321"/>
                <a:gd name="T45" fmla="*/ 222 h 397"/>
                <a:gd name="T46" fmla="*/ 54 w 321"/>
                <a:gd name="T47" fmla="*/ 223 h 397"/>
                <a:gd name="T48" fmla="*/ 61 w 321"/>
                <a:gd name="T49" fmla="*/ 238 h 397"/>
                <a:gd name="T50" fmla="*/ 73 w 321"/>
                <a:gd name="T51" fmla="*/ 397 h 397"/>
                <a:gd name="T52" fmla="*/ 106 w 321"/>
                <a:gd name="T53" fmla="*/ 397 h 397"/>
                <a:gd name="T54" fmla="*/ 121 w 321"/>
                <a:gd name="T55" fmla="*/ 272 h 397"/>
                <a:gd name="T56" fmla="*/ 124 w 321"/>
                <a:gd name="T57" fmla="*/ 273 h 397"/>
                <a:gd name="T58" fmla="*/ 128 w 321"/>
                <a:gd name="T59" fmla="*/ 272 h 397"/>
                <a:gd name="T60" fmla="*/ 144 w 321"/>
                <a:gd name="T61" fmla="*/ 397 h 397"/>
                <a:gd name="T62" fmla="*/ 176 w 321"/>
                <a:gd name="T63" fmla="*/ 397 h 397"/>
                <a:gd name="T64" fmla="*/ 187 w 321"/>
                <a:gd name="T65" fmla="*/ 240 h 397"/>
                <a:gd name="T66" fmla="*/ 196 w 321"/>
                <a:gd name="T67" fmla="*/ 223 h 397"/>
                <a:gd name="T68" fmla="*/ 196 w 321"/>
                <a:gd name="T69" fmla="*/ 222 h 397"/>
                <a:gd name="T70" fmla="*/ 200 w 321"/>
                <a:gd name="T71" fmla="*/ 173 h 397"/>
                <a:gd name="T72" fmla="*/ 207 w 321"/>
                <a:gd name="T73" fmla="*/ 79 h 397"/>
                <a:gd name="T74" fmla="*/ 207 w 321"/>
                <a:gd name="T75" fmla="*/ 78 h 397"/>
                <a:gd name="T76" fmla="*/ 211 w 321"/>
                <a:gd name="T77" fmla="*/ 73 h 397"/>
                <a:gd name="T78" fmla="*/ 274 w 321"/>
                <a:gd name="T79" fmla="*/ 134 h 397"/>
                <a:gd name="T80" fmla="*/ 301 w 321"/>
                <a:gd name="T81" fmla="*/ 141 h 397"/>
                <a:gd name="T82" fmla="*/ 321 w 321"/>
                <a:gd name="T83" fmla="*/ 103 h 397"/>
                <a:gd name="T84" fmla="*/ 273 w 321"/>
                <a:gd name="T85" fmla="*/ 8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1" h="397">
                  <a:moveTo>
                    <a:pt x="273" y="82"/>
                  </a:moveTo>
                  <a:cubicBezTo>
                    <a:pt x="250" y="57"/>
                    <a:pt x="252" y="46"/>
                    <a:pt x="251" y="41"/>
                  </a:cubicBezTo>
                  <a:cubicBezTo>
                    <a:pt x="249" y="33"/>
                    <a:pt x="204" y="0"/>
                    <a:pt x="167" y="5"/>
                  </a:cubicBezTo>
                  <a:cubicBezTo>
                    <a:pt x="167" y="5"/>
                    <a:pt x="165" y="6"/>
                    <a:pt x="162" y="8"/>
                  </a:cubicBezTo>
                  <a:cubicBezTo>
                    <a:pt x="143" y="91"/>
                    <a:pt x="143" y="91"/>
                    <a:pt x="143" y="91"/>
                  </a:cubicBezTo>
                  <a:cubicBezTo>
                    <a:pt x="136" y="29"/>
                    <a:pt x="136" y="29"/>
                    <a:pt x="136" y="29"/>
                  </a:cubicBezTo>
                  <a:cubicBezTo>
                    <a:pt x="138" y="22"/>
                    <a:pt x="138" y="22"/>
                    <a:pt x="138" y="22"/>
                  </a:cubicBezTo>
                  <a:cubicBezTo>
                    <a:pt x="134" y="15"/>
                    <a:pt x="134" y="15"/>
                    <a:pt x="134" y="15"/>
                  </a:cubicBezTo>
                  <a:cubicBezTo>
                    <a:pt x="124" y="15"/>
                    <a:pt x="124" y="15"/>
                    <a:pt x="124" y="15"/>
                  </a:cubicBezTo>
                  <a:cubicBezTo>
                    <a:pt x="119" y="22"/>
                    <a:pt x="119" y="22"/>
                    <a:pt x="119" y="22"/>
                  </a:cubicBezTo>
                  <a:cubicBezTo>
                    <a:pt x="121" y="28"/>
                    <a:pt x="121" y="28"/>
                    <a:pt x="121" y="28"/>
                  </a:cubicBezTo>
                  <a:cubicBezTo>
                    <a:pt x="113" y="87"/>
                    <a:pt x="113" y="87"/>
                    <a:pt x="113" y="87"/>
                  </a:cubicBezTo>
                  <a:cubicBezTo>
                    <a:pt x="113" y="90"/>
                    <a:pt x="113" y="90"/>
                    <a:pt x="113" y="90"/>
                  </a:cubicBezTo>
                  <a:cubicBezTo>
                    <a:pt x="90" y="5"/>
                    <a:pt x="90" y="5"/>
                    <a:pt x="90" y="5"/>
                  </a:cubicBezTo>
                  <a:cubicBezTo>
                    <a:pt x="89" y="5"/>
                    <a:pt x="88" y="5"/>
                    <a:pt x="87" y="5"/>
                  </a:cubicBezTo>
                  <a:cubicBezTo>
                    <a:pt x="50" y="10"/>
                    <a:pt x="3" y="23"/>
                    <a:pt x="2" y="49"/>
                  </a:cubicBezTo>
                  <a:cubicBezTo>
                    <a:pt x="0" y="61"/>
                    <a:pt x="7" y="183"/>
                    <a:pt x="13" y="211"/>
                  </a:cubicBezTo>
                  <a:cubicBezTo>
                    <a:pt x="24" y="218"/>
                    <a:pt x="38" y="217"/>
                    <a:pt x="43" y="217"/>
                  </a:cubicBezTo>
                  <a:cubicBezTo>
                    <a:pt x="41" y="198"/>
                    <a:pt x="35" y="70"/>
                    <a:pt x="38" y="73"/>
                  </a:cubicBezTo>
                  <a:cubicBezTo>
                    <a:pt x="40" y="74"/>
                    <a:pt x="41" y="75"/>
                    <a:pt x="42" y="76"/>
                  </a:cubicBezTo>
                  <a:cubicBezTo>
                    <a:pt x="42" y="76"/>
                    <a:pt x="42" y="76"/>
                    <a:pt x="42" y="76"/>
                  </a:cubicBezTo>
                  <a:cubicBezTo>
                    <a:pt x="47" y="148"/>
                    <a:pt x="47" y="148"/>
                    <a:pt x="47" y="148"/>
                  </a:cubicBezTo>
                  <a:cubicBezTo>
                    <a:pt x="50" y="190"/>
                    <a:pt x="53" y="222"/>
                    <a:pt x="53" y="222"/>
                  </a:cubicBezTo>
                  <a:cubicBezTo>
                    <a:pt x="54" y="223"/>
                    <a:pt x="54" y="223"/>
                    <a:pt x="54" y="223"/>
                  </a:cubicBezTo>
                  <a:cubicBezTo>
                    <a:pt x="55" y="229"/>
                    <a:pt x="58" y="233"/>
                    <a:pt x="61" y="238"/>
                  </a:cubicBezTo>
                  <a:cubicBezTo>
                    <a:pt x="73" y="397"/>
                    <a:pt x="73" y="397"/>
                    <a:pt x="73" y="397"/>
                  </a:cubicBezTo>
                  <a:cubicBezTo>
                    <a:pt x="106" y="397"/>
                    <a:pt x="106" y="397"/>
                    <a:pt x="106" y="397"/>
                  </a:cubicBezTo>
                  <a:cubicBezTo>
                    <a:pt x="121" y="272"/>
                    <a:pt x="121" y="272"/>
                    <a:pt x="121" y="272"/>
                  </a:cubicBezTo>
                  <a:cubicBezTo>
                    <a:pt x="122" y="272"/>
                    <a:pt x="123" y="273"/>
                    <a:pt x="124" y="273"/>
                  </a:cubicBezTo>
                  <a:cubicBezTo>
                    <a:pt x="125" y="273"/>
                    <a:pt x="127" y="272"/>
                    <a:pt x="128" y="272"/>
                  </a:cubicBezTo>
                  <a:cubicBezTo>
                    <a:pt x="144" y="397"/>
                    <a:pt x="144" y="397"/>
                    <a:pt x="144" y="397"/>
                  </a:cubicBezTo>
                  <a:cubicBezTo>
                    <a:pt x="176" y="397"/>
                    <a:pt x="176" y="397"/>
                    <a:pt x="176" y="397"/>
                  </a:cubicBezTo>
                  <a:cubicBezTo>
                    <a:pt x="187" y="240"/>
                    <a:pt x="187" y="240"/>
                    <a:pt x="187" y="240"/>
                  </a:cubicBezTo>
                  <a:cubicBezTo>
                    <a:pt x="191" y="235"/>
                    <a:pt x="194" y="229"/>
                    <a:pt x="196" y="223"/>
                  </a:cubicBezTo>
                  <a:cubicBezTo>
                    <a:pt x="196" y="222"/>
                    <a:pt x="196" y="222"/>
                    <a:pt x="196" y="222"/>
                  </a:cubicBezTo>
                  <a:cubicBezTo>
                    <a:pt x="196" y="222"/>
                    <a:pt x="198" y="202"/>
                    <a:pt x="200" y="173"/>
                  </a:cubicBezTo>
                  <a:cubicBezTo>
                    <a:pt x="207" y="79"/>
                    <a:pt x="207" y="79"/>
                    <a:pt x="207" y="79"/>
                  </a:cubicBezTo>
                  <a:cubicBezTo>
                    <a:pt x="207" y="79"/>
                    <a:pt x="207" y="78"/>
                    <a:pt x="207" y="78"/>
                  </a:cubicBezTo>
                  <a:cubicBezTo>
                    <a:pt x="209" y="76"/>
                    <a:pt x="210" y="74"/>
                    <a:pt x="211" y="73"/>
                  </a:cubicBezTo>
                  <a:cubicBezTo>
                    <a:pt x="213" y="70"/>
                    <a:pt x="229" y="118"/>
                    <a:pt x="274" y="134"/>
                  </a:cubicBezTo>
                  <a:cubicBezTo>
                    <a:pt x="310" y="147"/>
                    <a:pt x="301" y="141"/>
                    <a:pt x="301" y="141"/>
                  </a:cubicBezTo>
                  <a:cubicBezTo>
                    <a:pt x="301" y="134"/>
                    <a:pt x="314" y="111"/>
                    <a:pt x="321" y="103"/>
                  </a:cubicBezTo>
                  <a:cubicBezTo>
                    <a:pt x="295" y="101"/>
                    <a:pt x="293" y="105"/>
                    <a:pt x="27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1" name="Freeform 192"/>
            <p:cNvSpPr/>
            <p:nvPr/>
          </p:nvSpPr>
          <p:spPr bwMode="auto">
            <a:xfrm>
              <a:off x="8640763" y="5619750"/>
              <a:ext cx="195263" cy="279400"/>
            </a:xfrm>
            <a:custGeom>
              <a:avLst/>
              <a:gdLst>
                <a:gd name="T0" fmla="*/ 5 w 112"/>
                <a:gd name="T1" fmla="*/ 75 h 160"/>
                <a:gd name="T2" fmla="*/ 0 w 112"/>
                <a:gd name="T3" fmla="*/ 93 h 160"/>
                <a:gd name="T4" fmla="*/ 5 w 112"/>
                <a:gd name="T5" fmla="*/ 111 h 160"/>
                <a:gd name="T6" fmla="*/ 8 w 112"/>
                <a:gd name="T7" fmla="*/ 107 h 160"/>
                <a:gd name="T8" fmla="*/ 57 w 112"/>
                <a:gd name="T9" fmla="*/ 160 h 160"/>
                <a:gd name="T10" fmla="*/ 104 w 112"/>
                <a:gd name="T11" fmla="*/ 105 h 160"/>
                <a:gd name="T12" fmla="*/ 108 w 112"/>
                <a:gd name="T13" fmla="*/ 111 h 160"/>
                <a:gd name="T14" fmla="*/ 112 w 112"/>
                <a:gd name="T15" fmla="*/ 93 h 160"/>
                <a:gd name="T16" fmla="*/ 108 w 112"/>
                <a:gd name="T17" fmla="*/ 74 h 160"/>
                <a:gd name="T18" fmla="*/ 106 w 112"/>
                <a:gd name="T19" fmla="*/ 75 h 160"/>
                <a:gd name="T20" fmla="*/ 106 w 112"/>
                <a:gd name="T21" fmla="*/ 60 h 160"/>
                <a:gd name="T22" fmla="*/ 65 w 112"/>
                <a:gd name="T23" fmla="*/ 50 h 160"/>
                <a:gd name="T24" fmla="*/ 71 w 112"/>
                <a:gd name="T25" fmla="*/ 52 h 160"/>
                <a:gd name="T26" fmla="*/ 110 w 112"/>
                <a:gd name="T27" fmla="*/ 39 h 160"/>
                <a:gd name="T28" fmla="*/ 20 w 112"/>
                <a:gd name="T29" fmla="*/ 29 h 160"/>
                <a:gd name="T30" fmla="*/ 2 w 112"/>
                <a:gd name="T31" fmla="*/ 41 h 160"/>
                <a:gd name="T32" fmla="*/ 14 w 112"/>
                <a:gd name="T33" fmla="*/ 41 h 160"/>
                <a:gd name="T34" fmla="*/ 6 w 112"/>
                <a:gd name="T35" fmla="*/ 67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10"/>
                    <a:pt x="8" y="107"/>
                  </a:cubicBezTo>
                  <a:cubicBezTo>
                    <a:pt x="16" y="137"/>
                    <a:pt x="42" y="160"/>
                    <a:pt x="57" y="160"/>
                  </a:cubicBezTo>
                  <a:cubicBezTo>
                    <a:pt x="75" y="160"/>
                    <a:pt x="101" y="139"/>
                    <a:pt x="104" y="105"/>
                  </a:cubicBezTo>
                  <a:cubicBezTo>
                    <a:pt x="105" y="108"/>
                    <a:pt x="106" y="111"/>
                    <a:pt x="108" y="111"/>
                  </a:cubicBezTo>
                  <a:cubicBezTo>
                    <a:pt x="110" y="111"/>
                    <a:pt x="112" y="103"/>
                    <a:pt x="112" y="93"/>
                  </a:cubicBezTo>
                  <a:cubicBezTo>
                    <a:pt x="112" y="83"/>
                    <a:pt x="110" y="74"/>
                    <a:pt x="108" y="74"/>
                  </a:cubicBezTo>
                  <a:cubicBezTo>
                    <a:pt x="107" y="74"/>
                    <a:pt x="107" y="75"/>
                    <a:pt x="106" y="75"/>
                  </a:cubicBezTo>
                  <a:cubicBezTo>
                    <a:pt x="107" y="71"/>
                    <a:pt x="107" y="66"/>
                    <a:pt x="106" y="60"/>
                  </a:cubicBezTo>
                  <a:cubicBezTo>
                    <a:pt x="98" y="67"/>
                    <a:pt x="82" y="58"/>
                    <a:pt x="65" y="50"/>
                  </a:cubicBezTo>
                  <a:cubicBezTo>
                    <a:pt x="67" y="50"/>
                    <a:pt x="69" y="51"/>
                    <a:pt x="71" y="52"/>
                  </a:cubicBezTo>
                  <a:cubicBezTo>
                    <a:pt x="99" y="67"/>
                    <a:pt x="110" y="39"/>
                    <a:pt x="110" y="39"/>
                  </a:cubicBezTo>
                  <a:cubicBezTo>
                    <a:pt x="110" y="39"/>
                    <a:pt x="76" y="0"/>
                    <a:pt x="20" y="29"/>
                  </a:cubicBezTo>
                  <a:cubicBezTo>
                    <a:pt x="15" y="32"/>
                    <a:pt x="8" y="39"/>
                    <a:pt x="2" y="41"/>
                  </a:cubicBezTo>
                  <a:cubicBezTo>
                    <a:pt x="2" y="41"/>
                    <a:pt x="7" y="41"/>
                    <a:pt x="14" y="41"/>
                  </a:cubicBezTo>
                  <a:cubicBezTo>
                    <a:pt x="8" y="45"/>
                    <a:pt x="5" y="53"/>
                    <a:pt x="6" y="67"/>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2" name="Freeform 193"/>
            <p:cNvSpPr/>
            <p:nvPr/>
          </p:nvSpPr>
          <p:spPr bwMode="auto">
            <a:xfrm>
              <a:off x="8591551" y="6591300"/>
              <a:ext cx="104775" cy="38100"/>
            </a:xfrm>
            <a:custGeom>
              <a:avLst/>
              <a:gdLst>
                <a:gd name="T0" fmla="*/ 31 w 60"/>
                <a:gd name="T1" fmla="*/ 0 h 22"/>
                <a:gd name="T2" fmla="*/ 21 w 60"/>
                <a:gd name="T3" fmla="*/ 21 h 22"/>
                <a:gd name="T4" fmla="*/ 48 w 60"/>
                <a:gd name="T5" fmla="*/ 12 h 22"/>
                <a:gd name="T6" fmla="*/ 52 w 60"/>
                <a:gd name="T7" fmla="*/ 12 h 22"/>
                <a:gd name="T8" fmla="*/ 59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9"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3" name="Freeform 194"/>
            <p:cNvSpPr/>
            <p:nvPr/>
          </p:nvSpPr>
          <p:spPr bwMode="auto">
            <a:xfrm>
              <a:off x="8772526" y="6591300"/>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10"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4" name="Freeform 195"/>
            <p:cNvSpPr/>
            <p:nvPr/>
          </p:nvSpPr>
          <p:spPr bwMode="auto">
            <a:xfrm>
              <a:off x="8951913" y="6127750"/>
              <a:ext cx="258763" cy="488950"/>
            </a:xfrm>
            <a:custGeom>
              <a:avLst/>
              <a:gdLst>
                <a:gd name="T0" fmla="*/ 82 w 149"/>
                <a:gd name="T1" fmla="*/ 69 h 281"/>
                <a:gd name="T2" fmla="*/ 130 w 149"/>
                <a:gd name="T3" fmla="*/ 81 h 281"/>
                <a:gd name="T4" fmla="*/ 139 w 149"/>
                <a:gd name="T5" fmla="*/ 42 h 281"/>
                <a:gd name="T6" fmla="*/ 91 w 149"/>
                <a:gd name="T7" fmla="*/ 30 h 281"/>
                <a:gd name="T8" fmla="*/ 91 w 149"/>
                <a:gd name="T9" fmla="*/ 0 h 281"/>
                <a:gd name="T10" fmla="*/ 59 w 149"/>
                <a:gd name="T11" fmla="*/ 0 h 281"/>
                <a:gd name="T12" fmla="*/ 59 w 149"/>
                <a:gd name="T13" fmla="*/ 33 h 281"/>
                <a:gd name="T14" fmla="*/ 2 w 149"/>
                <a:gd name="T15" fmla="*/ 94 h 281"/>
                <a:gd name="T16" fmla="*/ 62 w 149"/>
                <a:gd name="T17" fmla="*/ 157 h 281"/>
                <a:gd name="T18" fmla="*/ 98 w 149"/>
                <a:gd name="T19" fmla="*/ 187 h 281"/>
                <a:gd name="T20" fmla="*/ 66 w 149"/>
                <a:gd name="T21" fmla="*/ 208 h 281"/>
                <a:gd name="T22" fmla="*/ 10 w 149"/>
                <a:gd name="T23" fmla="*/ 193 h 281"/>
                <a:gd name="T24" fmla="*/ 0 w 149"/>
                <a:gd name="T25" fmla="*/ 233 h 281"/>
                <a:gd name="T26" fmla="*/ 57 w 149"/>
                <a:gd name="T27" fmla="*/ 248 h 281"/>
                <a:gd name="T28" fmla="*/ 57 w 149"/>
                <a:gd name="T29" fmla="*/ 281 h 281"/>
                <a:gd name="T30" fmla="*/ 90 w 149"/>
                <a:gd name="T31" fmla="*/ 281 h 281"/>
                <a:gd name="T32" fmla="*/ 90 w 149"/>
                <a:gd name="T33" fmla="*/ 246 h 281"/>
                <a:gd name="T34" fmla="*/ 149 w 149"/>
                <a:gd name="T35" fmla="*/ 182 h 281"/>
                <a:gd name="T36" fmla="*/ 93 w 149"/>
                <a:gd name="T37" fmla="*/ 118 h 281"/>
                <a:gd name="T38" fmla="*/ 53 w 149"/>
                <a:gd name="T39" fmla="*/ 88 h 281"/>
                <a:gd name="T40" fmla="*/ 82 w 149"/>
                <a:gd name="T41" fmla="*/ 6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9" h="281">
                  <a:moveTo>
                    <a:pt x="82" y="69"/>
                  </a:moveTo>
                  <a:cubicBezTo>
                    <a:pt x="106" y="69"/>
                    <a:pt x="121" y="77"/>
                    <a:pt x="130" y="81"/>
                  </a:cubicBezTo>
                  <a:cubicBezTo>
                    <a:pt x="139" y="42"/>
                    <a:pt x="139" y="42"/>
                    <a:pt x="139" y="42"/>
                  </a:cubicBezTo>
                  <a:cubicBezTo>
                    <a:pt x="128" y="36"/>
                    <a:pt x="113" y="31"/>
                    <a:pt x="91" y="30"/>
                  </a:cubicBezTo>
                  <a:cubicBezTo>
                    <a:pt x="91" y="0"/>
                    <a:pt x="91" y="0"/>
                    <a:pt x="91" y="0"/>
                  </a:cubicBezTo>
                  <a:cubicBezTo>
                    <a:pt x="59" y="0"/>
                    <a:pt x="59" y="0"/>
                    <a:pt x="59" y="0"/>
                  </a:cubicBezTo>
                  <a:cubicBezTo>
                    <a:pt x="59" y="33"/>
                    <a:pt x="59" y="33"/>
                    <a:pt x="59" y="33"/>
                  </a:cubicBezTo>
                  <a:cubicBezTo>
                    <a:pt x="23" y="40"/>
                    <a:pt x="2" y="64"/>
                    <a:pt x="2" y="94"/>
                  </a:cubicBezTo>
                  <a:cubicBezTo>
                    <a:pt x="2" y="127"/>
                    <a:pt x="27" y="145"/>
                    <a:pt x="62" y="157"/>
                  </a:cubicBezTo>
                  <a:cubicBezTo>
                    <a:pt x="87" y="166"/>
                    <a:pt x="98" y="174"/>
                    <a:pt x="98" y="187"/>
                  </a:cubicBezTo>
                  <a:cubicBezTo>
                    <a:pt x="98" y="201"/>
                    <a:pt x="85" y="208"/>
                    <a:pt x="66" y="208"/>
                  </a:cubicBezTo>
                  <a:cubicBezTo>
                    <a:pt x="44" y="208"/>
                    <a:pt x="24" y="201"/>
                    <a:pt x="10" y="193"/>
                  </a:cubicBezTo>
                  <a:cubicBezTo>
                    <a:pt x="0" y="233"/>
                    <a:pt x="0" y="233"/>
                    <a:pt x="0" y="233"/>
                  </a:cubicBezTo>
                  <a:cubicBezTo>
                    <a:pt x="13" y="241"/>
                    <a:pt x="35" y="247"/>
                    <a:pt x="57" y="248"/>
                  </a:cubicBezTo>
                  <a:cubicBezTo>
                    <a:pt x="57" y="281"/>
                    <a:pt x="57" y="281"/>
                    <a:pt x="57" y="281"/>
                  </a:cubicBezTo>
                  <a:cubicBezTo>
                    <a:pt x="90" y="281"/>
                    <a:pt x="90" y="281"/>
                    <a:pt x="90" y="281"/>
                  </a:cubicBezTo>
                  <a:cubicBezTo>
                    <a:pt x="90" y="246"/>
                    <a:pt x="90" y="246"/>
                    <a:pt x="90" y="246"/>
                  </a:cubicBezTo>
                  <a:cubicBezTo>
                    <a:pt x="128" y="239"/>
                    <a:pt x="149" y="213"/>
                    <a:pt x="149" y="182"/>
                  </a:cubicBezTo>
                  <a:cubicBezTo>
                    <a:pt x="149" y="151"/>
                    <a:pt x="133" y="132"/>
                    <a:pt x="93" y="118"/>
                  </a:cubicBezTo>
                  <a:cubicBezTo>
                    <a:pt x="65" y="107"/>
                    <a:pt x="53" y="100"/>
                    <a:pt x="53" y="88"/>
                  </a:cubicBezTo>
                  <a:cubicBezTo>
                    <a:pt x="53" y="79"/>
                    <a:pt x="60" y="69"/>
                    <a:pt x="82"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5" name="Freeform 196"/>
            <p:cNvSpPr/>
            <p:nvPr/>
          </p:nvSpPr>
          <p:spPr bwMode="auto">
            <a:xfrm>
              <a:off x="9061451" y="6076950"/>
              <a:ext cx="90488" cy="90488"/>
            </a:xfrm>
            <a:custGeom>
              <a:avLst/>
              <a:gdLst>
                <a:gd name="T0" fmla="*/ 10 w 52"/>
                <a:gd name="T1" fmla="*/ 0 h 52"/>
                <a:gd name="T2" fmla="*/ 0 w 52"/>
                <a:gd name="T3" fmla="*/ 18 h 52"/>
                <a:gd name="T4" fmla="*/ 35 w 52"/>
                <a:gd name="T5" fmla="*/ 17 h 52"/>
                <a:gd name="T6" fmla="*/ 34 w 52"/>
                <a:gd name="T7" fmla="*/ 40 h 52"/>
                <a:gd name="T8" fmla="*/ 40 w 52"/>
                <a:gd name="T9" fmla="*/ 45 h 52"/>
                <a:gd name="T10" fmla="*/ 47 w 52"/>
                <a:gd name="T11" fmla="*/ 38 h 52"/>
                <a:gd name="T12" fmla="*/ 10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0" y="0"/>
                  </a:moveTo>
                  <a:cubicBezTo>
                    <a:pt x="0" y="18"/>
                    <a:pt x="0" y="18"/>
                    <a:pt x="0" y="18"/>
                  </a:cubicBezTo>
                  <a:cubicBezTo>
                    <a:pt x="35" y="17"/>
                    <a:pt x="35" y="17"/>
                    <a:pt x="35" y="17"/>
                  </a:cubicBezTo>
                  <a:cubicBezTo>
                    <a:pt x="34" y="40"/>
                    <a:pt x="34" y="40"/>
                    <a:pt x="34" y="40"/>
                  </a:cubicBezTo>
                  <a:cubicBezTo>
                    <a:pt x="40" y="45"/>
                    <a:pt x="40" y="45"/>
                    <a:pt x="40" y="45"/>
                  </a:cubicBezTo>
                  <a:cubicBezTo>
                    <a:pt x="40" y="45"/>
                    <a:pt x="45" y="52"/>
                    <a:pt x="47" y="38"/>
                  </a:cubicBezTo>
                  <a:cubicBezTo>
                    <a:pt x="52" y="3"/>
                    <a:pt x="10"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grpSp>
      <p:sp>
        <p:nvSpPr>
          <p:cNvPr id="26" name="Freeform 368"/>
          <p:cNvSpPr/>
          <p:nvPr/>
        </p:nvSpPr>
        <p:spPr bwMode="auto">
          <a:xfrm>
            <a:off x="2115487" y="3454107"/>
            <a:ext cx="378906" cy="382257"/>
          </a:xfrm>
          <a:custGeom>
            <a:avLst/>
            <a:gdLst>
              <a:gd name="T0" fmla="*/ 48 w 48"/>
              <a:gd name="T1" fmla="*/ 2 h 48"/>
              <a:gd name="T2" fmla="*/ 41 w 48"/>
              <a:gd name="T3" fmla="*/ 43 h 48"/>
              <a:gd name="T4" fmla="*/ 40 w 48"/>
              <a:gd name="T5" fmla="*/ 44 h 48"/>
              <a:gd name="T6" fmla="*/ 39 w 48"/>
              <a:gd name="T7" fmla="*/ 44 h 48"/>
              <a:gd name="T8" fmla="*/ 39 w 48"/>
              <a:gd name="T9" fmla="*/ 44 h 48"/>
              <a:gd name="T10" fmla="*/ 26 w 48"/>
              <a:gd name="T11" fmla="*/ 39 h 48"/>
              <a:gd name="T12" fmla="*/ 20 w 48"/>
              <a:gd name="T13" fmla="*/ 47 h 48"/>
              <a:gd name="T14" fmla="*/ 19 w 48"/>
              <a:gd name="T15" fmla="*/ 48 h 48"/>
              <a:gd name="T16" fmla="*/ 18 w 48"/>
              <a:gd name="T17" fmla="*/ 48 h 48"/>
              <a:gd name="T18" fmla="*/ 17 w 48"/>
              <a:gd name="T19" fmla="*/ 46 h 48"/>
              <a:gd name="T20" fmla="*/ 17 w 48"/>
              <a:gd name="T21" fmla="*/ 37 h 48"/>
              <a:gd name="T22" fmla="*/ 40 w 48"/>
              <a:gd name="T23" fmla="*/ 8 h 48"/>
              <a:gd name="T24" fmla="*/ 11 w 48"/>
              <a:gd name="T25" fmla="*/ 33 h 48"/>
              <a:gd name="T26" fmla="*/ 1 w 48"/>
              <a:gd name="T27" fmla="*/ 29 h 48"/>
              <a:gd name="T28" fmla="*/ 0 w 48"/>
              <a:gd name="T29" fmla="*/ 27 h 48"/>
              <a:gd name="T30" fmla="*/ 1 w 48"/>
              <a:gd name="T31" fmla="*/ 26 h 48"/>
              <a:gd name="T32" fmla="*/ 45 w 48"/>
              <a:gd name="T33" fmla="*/ 0 h 48"/>
              <a:gd name="T34" fmla="*/ 46 w 48"/>
              <a:gd name="T35" fmla="*/ 0 h 48"/>
              <a:gd name="T36" fmla="*/ 47 w 48"/>
              <a:gd name="T37" fmla="*/ 0 h 48"/>
              <a:gd name="T38" fmla="*/ 48 w 48"/>
              <a:gd name="T3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7" name="Freeform 336"/>
          <p:cNvSpPr>
            <a:spLocks noEditPoints="1"/>
          </p:cNvSpPr>
          <p:nvPr/>
        </p:nvSpPr>
        <p:spPr bwMode="auto">
          <a:xfrm>
            <a:off x="4603358" y="2981516"/>
            <a:ext cx="338026" cy="338026"/>
          </a:xfrm>
          <a:custGeom>
            <a:avLst/>
            <a:gdLst>
              <a:gd name="T0" fmla="*/ 0 w 90"/>
              <a:gd name="T1" fmla="*/ 40 h 90"/>
              <a:gd name="T2" fmla="*/ 40 w 90"/>
              <a:gd name="T3" fmla="*/ 0 h 90"/>
              <a:gd name="T4" fmla="*/ 40 w 90"/>
              <a:gd name="T5" fmla="*/ 90 h 90"/>
              <a:gd name="T6" fmla="*/ 0 w 90"/>
              <a:gd name="T7" fmla="*/ 50 h 90"/>
              <a:gd name="T8" fmla="*/ 40 w 90"/>
              <a:gd name="T9" fmla="*/ 90 h 90"/>
              <a:gd name="T10" fmla="*/ 33 w 90"/>
              <a:gd name="T11" fmla="*/ 10 h 90"/>
              <a:gd name="T12" fmla="*/ 9 w 90"/>
              <a:gd name="T13" fmla="*/ 33 h 90"/>
              <a:gd name="T14" fmla="*/ 33 w 90"/>
              <a:gd name="T15" fmla="*/ 83 h 90"/>
              <a:gd name="T16" fmla="*/ 9 w 90"/>
              <a:gd name="T17" fmla="*/ 57 h 90"/>
              <a:gd name="T18" fmla="*/ 33 w 90"/>
              <a:gd name="T19" fmla="*/ 83 h 90"/>
              <a:gd name="T20" fmla="*/ 16 w 90"/>
              <a:gd name="T21" fmla="*/ 26 h 90"/>
              <a:gd name="T22" fmla="*/ 26 w 90"/>
              <a:gd name="T23" fmla="*/ 17 h 90"/>
              <a:gd name="T24" fmla="*/ 26 w 90"/>
              <a:gd name="T25" fmla="*/ 74 h 90"/>
              <a:gd name="T26" fmla="*/ 16 w 90"/>
              <a:gd name="T27" fmla="*/ 67 h 90"/>
              <a:gd name="T28" fmla="*/ 26 w 90"/>
              <a:gd name="T29" fmla="*/ 74 h 90"/>
              <a:gd name="T30" fmla="*/ 49 w 90"/>
              <a:gd name="T31" fmla="*/ 40 h 90"/>
              <a:gd name="T32" fmla="*/ 90 w 90"/>
              <a:gd name="T33" fmla="*/ 0 h 90"/>
              <a:gd name="T34" fmla="*/ 90 w 90"/>
              <a:gd name="T35" fmla="*/ 74 h 90"/>
              <a:gd name="T36" fmla="*/ 66 w 90"/>
              <a:gd name="T37" fmla="*/ 67 h 90"/>
              <a:gd name="T38" fmla="*/ 57 w 90"/>
              <a:gd name="T39" fmla="*/ 90 h 90"/>
              <a:gd name="T40" fmla="*/ 49 w 90"/>
              <a:gd name="T41" fmla="*/ 50 h 90"/>
              <a:gd name="T42" fmla="*/ 73 w 90"/>
              <a:gd name="T43" fmla="*/ 57 h 90"/>
              <a:gd name="T44" fmla="*/ 83 w 90"/>
              <a:gd name="T45" fmla="*/ 50 h 90"/>
              <a:gd name="T46" fmla="*/ 90 w 90"/>
              <a:gd name="T47" fmla="*/ 74 h 90"/>
              <a:gd name="T48" fmla="*/ 83 w 90"/>
              <a:gd name="T49" fmla="*/ 10 h 90"/>
              <a:gd name="T50" fmla="*/ 57 w 90"/>
              <a:gd name="T51" fmla="*/ 33 h 90"/>
              <a:gd name="T52" fmla="*/ 73 w 90"/>
              <a:gd name="T53" fmla="*/ 26 h 90"/>
              <a:gd name="T54" fmla="*/ 66 w 90"/>
              <a:gd name="T55" fmla="*/ 17 h 90"/>
              <a:gd name="T56" fmla="*/ 73 w 90"/>
              <a:gd name="T57" fmla="*/ 26 h 90"/>
              <a:gd name="T58" fmla="*/ 66 w 90"/>
              <a:gd name="T59" fmla="*/ 90 h 90"/>
              <a:gd name="T60" fmla="*/ 73 w 90"/>
              <a:gd name="T61" fmla="*/ 83 h 90"/>
              <a:gd name="T62" fmla="*/ 90 w 90"/>
              <a:gd name="T63" fmla="*/ 90 h 90"/>
              <a:gd name="T64" fmla="*/ 83 w 90"/>
              <a:gd name="T65" fmla="*/ 83 h 90"/>
              <a:gd name="T66" fmla="*/ 90 w 90"/>
              <a:gd name="T6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8" name="Freeform 261"/>
          <p:cNvSpPr>
            <a:spLocks noEditPoints="1"/>
          </p:cNvSpPr>
          <p:nvPr/>
        </p:nvSpPr>
        <p:spPr bwMode="auto">
          <a:xfrm>
            <a:off x="6973790" y="2536082"/>
            <a:ext cx="406222" cy="320702"/>
          </a:xfrm>
          <a:custGeom>
            <a:avLst/>
            <a:gdLst>
              <a:gd name="T0" fmla="*/ 47 w 48"/>
              <a:gd name="T1" fmla="*/ 15 h 38"/>
              <a:gd name="T2" fmla="*/ 33 w 48"/>
              <a:gd name="T3" fmla="*/ 33 h 38"/>
              <a:gd name="T4" fmla="*/ 21 w 48"/>
              <a:gd name="T5" fmla="*/ 36 h 38"/>
              <a:gd name="T6" fmla="*/ 14 w 48"/>
              <a:gd name="T7" fmla="*/ 34 h 38"/>
              <a:gd name="T8" fmla="*/ 9 w 48"/>
              <a:gd name="T9" fmla="*/ 32 h 38"/>
              <a:gd name="T10" fmla="*/ 3 w 48"/>
              <a:gd name="T11" fmla="*/ 38 h 38"/>
              <a:gd name="T12" fmla="*/ 0 w 48"/>
              <a:gd name="T13" fmla="*/ 36 h 38"/>
              <a:gd name="T14" fmla="*/ 0 w 48"/>
              <a:gd name="T15" fmla="*/ 34 h 38"/>
              <a:gd name="T16" fmla="*/ 5 w 48"/>
              <a:gd name="T17" fmla="*/ 28 h 38"/>
              <a:gd name="T18" fmla="*/ 4 w 48"/>
              <a:gd name="T19" fmla="*/ 26 h 38"/>
              <a:gd name="T20" fmla="*/ 4 w 48"/>
              <a:gd name="T21" fmla="*/ 23 h 38"/>
              <a:gd name="T22" fmla="*/ 19 w 48"/>
              <a:gd name="T23" fmla="*/ 6 h 38"/>
              <a:gd name="T24" fmla="*/ 39 w 48"/>
              <a:gd name="T25" fmla="*/ 2 h 38"/>
              <a:gd name="T26" fmla="*/ 44 w 48"/>
              <a:gd name="T27" fmla="*/ 0 h 38"/>
              <a:gd name="T28" fmla="*/ 48 w 48"/>
              <a:gd name="T29" fmla="*/ 10 h 38"/>
              <a:gd name="T30" fmla="*/ 47 w 48"/>
              <a:gd name="T31" fmla="*/ 15 h 38"/>
              <a:gd name="T32" fmla="*/ 33 w 48"/>
              <a:gd name="T33" fmla="*/ 14 h 38"/>
              <a:gd name="T34" fmla="*/ 11 w 48"/>
              <a:gd name="T35" fmla="*/ 24 h 38"/>
              <a:gd name="T36" fmla="*/ 10 w 48"/>
              <a:gd name="T37" fmla="*/ 26 h 38"/>
              <a:gd name="T38" fmla="*/ 12 w 48"/>
              <a:gd name="T39" fmla="*/ 27 h 38"/>
              <a:gd name="T40" fmla="*/ 13 w 48"/>
              <a:gd name="T41" fmla="*/ 27 h 38"/>
              <a:gd name="T42" fmla="*/ 17 w 48"/>
              <a:gd name="T43" fmla="*/ 23 h 38"/>
              <a:gd name="T44" fmla="*/ 33 w 48"/>
              <a:gd name="T45" fmla="*/ 17 h 38"/>
              <a:gd name="T46" fmla="*/ 34 w 48"/>
              <a:gd name="T47" fmla="*/ 15 h 38"/>
              <a:gd name="T48" fmla="*/ 33 w 48"/>
              <a:gd name="T49"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8">
                <a:moveTo>
                  <a:pt x="47" y="15"/>
                </a:moveTo>
                <a:cubicBezTo>
                  <a:pt x="46" y="24"/>
                  <a:pt x="40" y="29"/>
                  <a:pt x="33" y="33"/>
                </a:cubicBezTo>
                <a:cubicBezTo>
                  <a:pt x="29" y="34"/>
                  <a:pt x="25" y="36"/>
                  <a:pt x="21" y="36"/>
                </a:cubicBezTo>
                <a:cubicBezTo>
                  <a:pt x="19" y="36"/>
                  <a:pt x="16" y="35"/>
                  <a:pt x="14" y="34"/>
                </a:cubicBezTo>
                <a:cubicBezTo>
                  <a:pt x="12" y="34"/>
                  <a:pt x="10" y="32"/>
                  <a:pt x="9" y="32"/>
                </a:cubicBezTo>
                <a:cubicBezTo>
                  <a:pt x="7" y="32"/>
                  <a:pt x="6" y="38"/>
                  <a:pt x="3" y="38"/>
                </a:cubicBezTo>
                <a:cubicBezTo>
                  <a:pt x="2" y="38"/>
                  <a:pt x="1" y="37"/>
                  <a:pt x="0" y="36"/>
                </a:cubicBezTo>
                <a:cubicBezTo>
                  <a:pt x="0" y="35"/>
                  <a:pt x="0" y="35"/>
                  <a:pt x="0" y="34"/>
                </a:cubicBezTo>
                <a:cubicBezTo>
                  <a:pt x="0" y="32"/>
                  <a:pt x="5" y="29"/>
                  <a:pt x="5" y="28"/>
                </a:cubicBezTo>
                <a:cubicBezTo>
                  <a:pt x="5" y="28"/>
                  <a:pt x="5" y="26"/>
                  <a:pt x="4" y="26"/>
                </a:cubicBezTo>
                <a:cubicBezTo>
                  <a:pt x="4" y="25"/>
                  <a:pt x="4" y="24"/>
                  <a:pt x="4" y="23"/>
                </a:cubicBezTo>
                <a:cubicBezTo>
                  <a:pt x="4" y="14"/>
                  <a:pt x="11" y="8"/>
                  <a:pt x="19" y="6"/>
                </a:cubicBezTo>
                <a:cubicBezTo>
                  <a:pt x="24" y="4"/>
                  <a:pt x="36" y="6"/>
                  <a:pt x="39" y="2"/>
                </a:cubicBezTo>
                <a:cubicBezTo>
                  <a:pt x="41" y="1"/>
                  <a:pt x="42" y="0"/>
                  <a:pt x="44" y="0"/>
                </a:cubicBezTo>
                <a:cubicBezTo>
                  <a:pt x="47" y="0"/>
                  <a:pt x="48" y="8"/>
                  <a:pt x="48" y="10"/>
                </a:cubicBezTo>
                <a:cubicBezTo>
                  <a:pt x="48" y="12"/>
                  <a:pt x="48" y="13"/>
                  <a:pt x="47" y="15"/>
                </a:cubicBezTo>
                <a:close/>
                <a:moveTo>
                  <a:pt x="33" y="14"/>
                </a:moveTo>
                <a:cubicBezTo>
                  <a:pt x="23" y="14"/>
                  <a:pt x="17" y="18"/>
                  <a:pt x="11" y="24"/>
                </a:cubicBezTo>
                <a:cubicBezTo>
                  <a:pt x="10" y="25"/>
                  <a:pt x="10" y="25"/>
                  <a:pt x="10" y="26"/>
                </a:cubicBezTo>
                <a:cubicBezTo>
                  <a:pt x="10" y="27"/>
                  <a:pt x="11" y="27"/>
                  <a:pt x="12" y="27"/>
                </a:cubicBezTo>
                <a:cubicBezTo>
                  <a:pt x="12" y="27"/>
                  <a:pt x="13" y="27"/>
                  <a:pt x="13" y="27"/>
                </a:cubicBezTo>
                <a:cubicBezTo>
                  <a:pt x="14" y="26"/>
                  <a:pt x="16" y="24"/>
                  <a:pt x="17" y="23"/>
                </a:cubicBezTo>
                <a:cubicBezTo>
                  <a:pt x="22" y="19"/>
                  <a:pt x="26" y="17"/>
                  <a:pt x="33" y="17"/>
                </a:cubicBezTo>
                <a:cubicBezTo>
                  <a:pt x="33" y="17"/>
                  <a:pt x="34" y="16"/>
                  <a:pt x="34" y="15"/>
                </a:cubicBezTo>
                <a:cubicBezTo>
                  <a:pt x="34" y="14"/>
                  <a:pt x="33" y="14"/>
                  <a:pt x="33" y="14"/>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9" name="TextBox 7"/>
          <p:cNvSpPr>
            <a:spLocks noChangeArrowheads="1"/>
          </p:cNvSpPr>
          <p:nvPr/>
        </p:nvSpPr>
        <p:spPr bwMode="auto">
          <a:xfrm>
            <a:off x="1870799" y="4804778"/>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圆角矩形 29"/>
          <p:cNvSpPr/>
          <p:nvPr/>
        </p:nvSpPr>
        <p:spPr>
          <a:xfrm>
            <a:off x="1659591" y="4725144"/>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1" name="文本框 49"/>
          <p:cNvSpPr txBox="1"/>
          <p:nvPr/>
        </p:nvSpPr>
        <p:spPr>
          <a:xfrm>
            <a:off x="1561083" y="526419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TextBox 7"/>
          <p:cNvSpPr>
            <a:spLocks noChangeArrowheads="1"/>
          </p:cNvSpPr>
          <p:nvPr/>
        </p:nvSpPr>
        <p:spPr bwMode="auto">
          <a:xfrm>
            <a:off x="4302203" y="4300722"/>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圆角矩形 32"/>
          <p:cNvSpPr/>
          <p:nvPr/>
        </p:nvSpPr>
        <p:spPr>
          <a:xfrm>
            <a:off x="4090995" y="4221088"/>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4" name="文本框 49"/>
          <p:cNvSpPr txBox="1"/>
          <p:nvPr/>
        </p:nvSpPr>
        <p:spPr>
          <a:xfrm>
            <a:off x="3992487" y="4760141"/>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TextBox 7"/>
          <p:cNvSpPr>
            <a:spLocks noChangeArrowheads="1"/>
          </p:cNvSpPr>
          <p:nvPr/>
        </p:nvSpPr>
        <p:spPr bwMode="auto">
          <a:xfrm>
            <a:off x="6750475" y="3856578"/>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圆角矩形 35"/>
          <p:cNvSpPr/>
          <p:nvPr/>
        </p:nvSpPr>
        <p:spPr>
          <a:xfrm>
            <a:off x="6539267" y="3776944"/>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7" name="文本框 49"/>
          <p:cNvSpPr txBox="1"/>
          <p:nvPr/>
        </p:nvSpPr>
        <p:spPr>
          <a:xfrm>
            <a:off x="6440759" y="431599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 name="TextBox 7"/>
          <p:cNvSpPr>
            <a:spLocks noChangeArrowheads="1"/>
          </p:cNvSpPr>
          <p:nvPr/>
        </p:nvSpPr>
        <p:spPr bwMode="auto">
          <a:xfrm>
            <a:off x="9215615" y="3280514"/>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圆角矩形 38"/>
          <p:cNvSpPr/>
          <p:nvPr/>
        </p:nvSpPr>
        <p:spPr>
          <a:xfrm>
            <a:off x="9004407" y="3200880"/>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0" name="文本框 49"/>
          <p:cNvSpPr txBox="1"/>
          <p:nvPr/>
        </p:nvSpPr>
        <p:spPr>
          <a:xfrm>
            <a:off x="8905899" y="373993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1" name="TextBox 13"/>
          <p:cNvSpPr txBox="1"/>
          <p:nvPr/>
        </p:nvSpPr>
        <p:spPr>
          <a:xfrm flipH="1">
            <a:off x="1134916" y="1196752"/>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r>
              <a:rPr lang="zh-CN" altLang="en-US" sz="1800" dirty="0">
                <a:solidFill>
                  <a:srgbClr val="2F5EB0"/>
                </a:solidFill>
                <a:cs typeface="Arial" panose="020B0604020202020204" pitchFamily="34" charset="0"/>
              </a:rPr>
              <a:t>点击输入标题</a:t>
            </a:r>
            <a:endParaRPr lang="zh-CN" altLang="en-US" sz="1800" dirty="0">
              <a:solidFill>
                <a:srgbClr val="2F5EB0"/>
              </a:solidFill>
              <a:cs typeface="Arial" panose="020B0604020202020204" pitchFamily="34" charset="0"/>
            </a:endParaRPr>
          </a:p>
        </p:txBody>
      </p:sp>
      <p:sp>
        <p:nvSpPr>
          <p:cNvPr id="42" name="TextBox 14"/>
          <p:cNvSpPr txBox="1"/>
          <p:nvPr/>
        </p:nvSpPr>
        <p:spPr>
          <a:xfrm>
            <a:off x="1134916" y="1561402"/>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53" presetClass="entr" presetSubtype="16"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childTnLst>
                          </p:cTn>
                        </p:par>
                        <p:par>
                          <p:cTn id="66" fill="hold">
                            <p:stCondLst>
                              <p:cond delay="7500"/>
                            </p:stCondLst>
                            <p:childTnLst>
                              <p:par>
                                <p:cTn id="67" presetID="42"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53" presetClass="entr" presetSubtype="16"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500" fill="hold"/>
                                        <p:tgtEl>
                                          <p:spTgt spid="35"/>
                                        </p:tgtEl>
                                        <p:attrNameLst>
                                          <p:attrName>ppt_w</p:attrName>
                                        </p:attrNameLst>
                                      </p:cBhvr>
                                      <p:tavLst>
                                        <p:tav tm="0">
                                          <p:val>
                                            <p:fltVal val="0"/>
                                          </p:val>
                                        </p:tav>
                                        <p:tav tm="100000">
                                          <p:val>
                                            <p:strVal val="#ppt_w"/>
                                          </p:val>
                                        </p:tav>
                                      </p:tavLst>
                                    </p:anim>
                                    <p:anim calcmode="lin" valueType="num">
                                      <p:cBhvr>
                                        <p:cTn id="80" dur="500" fill="hold"/>
                                        <p:tgtEl>
                                          <p:spTgt spid="35"/>
                                        </p:tgtEl>
                                        <p:attrNameLst>
                                          <p:attrName>ppt_h</p:attrName>
                                        </p:attrNameLst>
                                      </p:cBhvr>
                                      <p:tavLst>
                                        <p:tav tm="0">
                                          <p:val>
                                            <p:fltVal val="0"/>
                                          </p:val>
                                        </p:tav>
                                        <p:tav tm="100000">
                                          <p:val>
                                            <p:strVal val="#ppt_h"/>
                                          </p:val>
                                        </p:tav>
                                      </p:tavLst>
                                    </p:anim>
                                    <p:animEffect transition="in" filter="fade">
                                      <p:cBhvr>
                                        <p:cTn id="81" dur="500"/>
                                        <p:tgtEl>
                                          <p:spTgt spid="35"/>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childTnLst>
                          </p:cTn>
                        </p:par>
                        <p:par>
                          <p:cTn id="88" fill="hold">
                            <p:stCondLst>
                              <p:cond delay="10500"/>
                            </p:stCondLst>
                            <p:childTnLst>
                              <p:par>
                                <p:cTn id="89" presetID="53" presetClass="entr" presetSubtype="16" fill="hold"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par>
                          <p:cTn id="94" fill="hold">
                            <p:stCondLst>
                              <p:cond delay="11000"/>
                            </p:stCondLst>
                            <p:childTnLst>
                              <p:par>
                                <p:cTn id="95" presetID="42" presetClass="entr" presetSubtype="0"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down)">
                                      <p:cBhvr>
                                        <p:cTn id="103" dur="500"/>
                                        <p:tgtEl>
                                          <p:spTgt spid="39"/>
                                        </p:tgtEl>
                                      </p:cBhvr>
                                    </p:animEffect>
                                  </p:childTnLst>
                                </p:cTn>
                              </p:par>
                            </p:childTnLst>
                          </p:cTn>
                        </p:par>
                        <p:par>
                          <p:cTn id="104" fill="hold">
                            <p:stCondLst>
                              <p:cond delay="12500"/>
                            </p:stCondLst>
                            <p:childTnLst>
                              <p:par>
                                <p:cTn id="105" presetID="53" presetClass="entr" presetSubtype="16"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500" fill="hold"/>
                                        <p:tgtEl>
                                          <p:spTgt spid="38"/>
                                        </p:tgtEl>
                                        <p:attrNameLst>
                                          <p:attrName>ppt_w</p:attrName>
                                        </p:attrNameLst>
                                      </p:cBhvr>
                                      <p:tavLst>
                                        <p:tav tm="0">
                                          <p:val>
                                            <p:fltVal val="0"/>
                                          </p:val>
                                        </p:tav>
                                        <p:tav tm="100000">
                                          <p:val>
                                            <p:strVal val="#ppt_w"/>
                                          </p:val>
                                        </p:tav>
                                      </p:tavLst>
                                    </p:anim>
                                    <p:anim calcmode="lin" valueType="num">
                                      <p:cBhvr>
                                        <p:cTn id="108" dur="500" fill="hold"/>
                                        <p:tgtEl>
                                          <p:spTgt spid="38"/>
                                        </p:tgtEl>
                                        <p:attrNameLst>
                                          <p:attrName>ppt_h</p:attrName>
                                        </p:attrNameLst>
                                      </p:cBhvr>
                                      <p:tavLst>
                                        <p:tav tm="0">
                                          <p:val>
                                            <p:fltVal val="0"/>
                                          </p:val>
                                        </p:tav>
                                        <p:tav tm="100000">
                                          <p:val>
                                            <p:strVal val="#ppt_h"/>
                                          </p:val>
                                        </p:tav>
                                      </p:tavLst>
                                    </p:anim>
                                    <p:animEffect transition="in" filter="fade">
                                      <p:cBhvr>
                                        <p:cTn id="109" dur="500"/>
                                        <p:tgtEl>
                                          <p:spTgt spid="38"/>
                                        </p:tgtEl>
                                      </p:cBhvr>
                                    </p:animEffect>
                                  </p:childTnLst>
                                </p:cTn>
                              </p:par>
                            </p:childTnLst>
                          </p:cTn>
                        </p:par>
                        <p:par>
                          <p:cTn id="110" fill="hold">
                            <p:stCondLst>
                              <p:cond delay="13000"/>
                            </p:stCondLst>
                            <p:childTnLst>
                              <p:par>
                                <p:cTn id="111" presetID="42" presetClass="entr" presetSubtype="0" fill="hold" grpId="0" nodeType="after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1000"/>
                                        <p:tgtEl>
                                          <p:spTgt spid="40"/>
                                        </p:tgtEl>
                                      </p:cBhvr>
                                    </p:animEffect>
                                    <p:anim calcmode="lin" valueType="num">
                                      <p:cBhvr>
                                        <p:cTn id="114" dur="1000" fill="hold"/>
                                        <p:tgtEl>
                                          <p:spTgt spid="40"/>
                                        </p:tgtEl>
                                        <p:attrNameLst>
                                          <p:attrName>ppt_x</p:attrName>
                                        </p:attrNameLst>
                                      </p:cBhvr>
                                      <p:tavLst>
                                        <p:tav tm="0">
                                          <p:val>
                                            <p:strVal val="#ppt_x"/>
                                          </p:val>
                                        </p:tav>
                                        <p:tav tm="100000">
                                          <p:val>
                                            <p:strVal val="#ppt_x"/>
                                          </p:val>
                                        </p:tav>
                                      </p:tavLst>
                                    </p:anim>
                                    <p:anim calcmode="lin" valueType="num">
                                      <p:cBhvr>
                                        <p:cTn id="115" dur="1000" fill="hold"/>
                                        <p:tgtEl>
                                          <p:spTgt spid="40"/>
                                        </p:tgtEl>
                                        <p:attrNameLst>
                                          <p:attrName>ppt_y</p:attrName>
                                        </p:attrNameLst>
                                      </p:cBhvr>
                                      <p:tavLst>
                                        <p:tav tm="0">
                                          <p:val>
                                            <p:strVal val="#ppt_y+.1"/>
                                          </p:val>
                                        </p:tav>
                                        <p:tav tm="100000">
                                          <p:val>
                                            <p:strVal val="#ppt_y"/>
                                          </p:val>
                                        </p:tav>
                                      </p:tavLst>
                                    </p:anim>
                                  </p:childTnLst>
                                </p:cTn>
                              </p:par>
                              <p:par>
                                <p:cTn id="116" presetID="10" presetClass="entr" presetSubtype="0" fill="hold" grpId="0" nodeType="withEffect">
                                  <p:stCondLst>
                                    <p:cond delay="1000"/>
                                  </p:stCondLst>
                                  <p:iterate type="lt">
                                    <p:tmPct val="10000"/>
                                  </p:iterate>
                                  <p:childTnLst>
                                    <p:set>
                                      <p:cBhvr>
                                        <p:cTn id="117" dur="1" fill="hold">
                                          <p:stCondLst>
                                            <p:cond delay="0"/>
                                          </p:stCondLst>
                                        </p:cTn>
                                        <p:tgtEl>
                                          <p:spTgt spid="41"/>
                                        </p:tgtEl>
                                        <p:attrNameLst>
                                          <p:attrName>style.visibility</p:attrName>
                                        </p:attrNameLst>
                                      </p:cBhvr>
                                      <p:to>
                                        <p:strVal val="visible"/>
                                      </p:to>
                                    </p:set>
                                    <p:animEffect transition="in" filter="fade">
                                      <p:cBhvr>
                                        <p:cTn id="118" dur="100"/>
                                        <p:tgtEl>
                                          <p:spTgt spid="41"/>
                                        </p:tgtEl>
                                      </p:cBhvr>
                                    </p:animEffect>
                                  </p:childTnLst>
                                </p:cTn>
                              </p:par>
                              <p:par>
                                <p:cTn id="119" presetID="10" presetClass="entr" presetSubtype="0" fill="hold" grpId="0" nodeType="withEffect">
                                  <p:stCondLst>
                                    <p:cond delay="1000"/>
                                  </p:stCondLst>
                                  <p:iterate type="lt">
                                    <p:tmPct val="10000"/>
                                  </p:iterate>
                                  <p:childTnLst>
                                    <p:set>
                                      <p:cBhvr>
                                        <p:cTn id="120" dur="1" fill="hold">
                                          <p:stCondLst>
                                            <p:cond delay="0"/>
                                          </p:stCondLst>
                                        </p:cTn>
                                        <p:tgtEl>
                                          <p:spTgt spid="42"/>
                                        </p:tgtEl>
                                        <p:attrNameLst>
                                          <p:attrName>style.visibility</p:attrName>
                                        </p:attrNameLst>
                                      </p:cBhvr>
                                      <p:to>
                                        <p:strVal val="visible"/>
                                      </p:to>
                                    </p:set>
                                    <p:animEffect transition="in" filter="fade">
                                      <p:cBhvr>
                                        <p:cTn id="121" dur="100"/>
                                        <p:tgtEl>
                                          <p:spTgt spid="42"/>
                                        </p:tgtEl>
                                      </p:cBhvr>
                                    </p:animEffect>
                                  </p:childTnLst>
                                </p:cTn>
                              </p:par>
                            </p:childTnLst>
                          </p:cTn>
                        </p:par>
                        <p:par>
                          <p:cTn id="122" fill="hold">
                            <p:stCondLst>
                              <p:cond delay="14770"/>
                            </p:stCondLst>
                            <p:childTnLst>
                              <p:par>
                                <p:cTn id="123" presetID="10" presetClass="entr" presetSubtype="0" fill="hold" grpId="0" nodeType="after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fade">
                                      <p:cBhvr>
                                        <p:cTn id="125" dur="1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6" grpId="0" animBg="1"/>
      <p:bldP spid="27" grpId="0" animBg="1"/>
      <p:bldP spid="28" grpId="0" animBg="1"/>
      <p:bldP spid="29" grpId="0"/>
      <p:bldP spid="30" grpId="0" animBg="1"/>
      <p:bldP spid="31" grpId="0"/>
      <p:bldP spid="32" grpId="0"/>
      <p:bldP spid="33" grpId="0" animBg="1"/>
      <p:bldP spid="34" grpId="0"/>
      <p:bldP spid="35" grpId="0"/>
      <p:bldP spid="36" grpId="0" animBg="1"/>
      <p:bldP spid="37" grpId="0"/>
      <p:bldP spid="38" grpId="0"/>
      <p:bldP spid="39" grpId="0" animBg="1"/>
      <p:bldP spid="40" grpId="0"/>
      <p:bldP spid="41" grpId="0"/>
      <p:bldP spid="42"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 name="KSO_Shape"/>
          <p:cNvSpPr/>
          <p:nvPr/>
        </p:nvSpPr>
        <p:spPr bwMode="auto">
          <a:xfrm>
            <a:off x="4612702" y="3170930"/>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03</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第一章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61"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5" name="文本框 4"/>
          <p:cNvSpPr txBox="1"/>
          <p:nvPr/>
        </p:nvSpPr>
        <p:spPr>
          <a:xfrm>
            <a:off x="4441190" y="3171190"/>
            <a:ext cx="6096000" cy="645160"/>
          </a:xfrm>
          <a:prstGeom prst="rect">
            <a:avLst/>
          </a:prstGeom>
          <a:noFill/>
        </p:spPr>
        <p:txBody>
          <a:bodyPr wrap="square" rtlCol="0" anchor="t">
            <a:spAutoFit/>
          </a:bodyPr>
          <a:p>
            <a:pPr marL="0" lvl="1" algn="ctr"/>
            <a:r>
              <a:rPr lang="zh-CN" altLang="en-US" sz="3600" b="1" dirty="0">
                <a:solidFill>
                  <a:schemeClr val="bg1"/>
                </a:solidFill>
                <a:latin typeface="微软雅黑" panose="020B0503020204020204" pitchFamily="34" charset="-122"/>
                <a:ea typeface="微软雅黑" panose="020B0503020204020204" pitchFamily="34" charset="-122"/>
                <a:sym typeface="+mn-ea"/>
              </a:rPr>
              <a:t>课题研究</a:t>
            </a:r>
            <a:r>
              <a:rPr lang="zh-CN" altLang="en-US" sz="3600" b="1" dirty="0">
                <a:solidFill>
                  <a:schemeClr val="bg1"/>
                </a:solidFill>
                <a:latin typeface="微软雅黑" panose="020B0503020204020204" pitchFamily="34" charset="-122"/>
                <a:ea typeface="微软雅黑" panose="020B0503020204020204" pitchFamily="34" charset="-122"/>
                <a:sym typeface="+mn-ea"/>
              </a:rPr>
              <a:t>背景</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29</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66020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5" name="椭圆 1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7" name="组合 16"/>
          <p:cNvGrpSpPr/>
          <p:nvPr/>
        </p:nvGrpSpPr>
        <p:grpSpPr>
          <a:xfrm>
            <a:off x="479054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8" name="椭圆 17"/>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6039793"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1" name="椭圆 20"/>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3" name="Straight Connector 22"/>
          <p:cNvCxnSpPr/>
          <p:nvPr/>
        </p:nvCxnSpPr>
        <p:spPr>
          <a:xfrm rot="16200000" flipH="1">
            <a:off x="2342860" y="1618489"/>
            <a:ext cx="0" cy="2180861"/>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717770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5" name="椭圆 2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7" name="Straight Connector 21"/>
          <p:cNvCxnSpPr/>
          <p:nvPr/>
        </p:nvCxnSpPr>
        <p:spPr>
          <a:xfrm rot="5400000">
            <a:off x="9852314" y="1618489"/>
            <a:ext cx="0" cy="2180861"/>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148089" y="2460287"/>
            <a:ext cx="392388" cy="569273"/>
            <a:chOff x="5690315" y="3674507"/>
            <a:chExt cx="314729" cy="458061"/>
          </a:xfrm>
          <a:solidFill>
            <a:srgbClr val="2F5EB0"/>
          </a:solidFill>
          <a:effectLst>
            <a:outerShdw blurRad="50800" dist="38100" dir="2700000" algn="tl" rotWithShape="0">
              <a:prstClr val="black">
                <a:alpha val="40000"/>
              </a:prstClr>
            </a:outerShdw>
          </a:effectLst>
        </p:grpSpPr>
        <p:sp>
          <p:nvSpPr>
            <p:cNvPr id="2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31" name="组合 30"/>
          <p:cNvGrpSpPr/>
          <p:nvPr/>
        </p:nvGrpSpPr>
        <p:grpSpPr>
          <a:xfrm>
            <a:off x="5192903" y="2482866"/>
            <a:ext cx="563439" cy="546694"/>
            <a:chOff x="6345238" y="2830513"/>
            <a:chExt cx="908050" cy="881063"/>
          </a:xfrm>
          <a:solidFill>
            <a:srgbClr val="2F5EB0"/>
          </a:solidFill>
          <a:effectLst>
            <a:outerShdw blurRad="50800" dist="38100" dir="2700000" algn="tl" rotWithShape="0">
              <a:prstClr val="black">
                <a:alpha val="40000"/>
              </a:prstClr>
            </a:outerShdw>
          </a:effectLst>
        </p:grpSpPr>
        <p:sp>
          <p:nvSpPr>
            <p:cNvPr id="32" name="Freeform 15"/>
            <p:cNvSpPr/>
            <p:nvPr/>
          </p:nvSpPr>
          <p:spPr bwMode="auto">
            <a:xfrm>
              <a:off x="6464300" y="3198813"/>
              <a:ext cx="369887" cy="504825"/>
            </a:xfrm>
            <a:custGeom>
              <a:avLst/>
              <a:gdLst>
                <a:gd name="T0" fmla="*/ 106 w 158"/>
                <a:gd name="T1" fmla="*/ 85 h 216"/>
                <a:gd name="T2" fmla="*/ 106 w 158"/>
                <a:gd name="T3" fmla="*/ 190 h 216"/>
                <a:gd name="T4" fmla="*/ 80 w 158"/>
                <a:gd name="T5" fmla="*/ 216 h 216"/>
                <a:gd name="T6" fmla="*/ 80 w 158"/>
                <a:gd name="T7" fmla="*/ 216 h 216"/>
                <a:gd name="T8" fmla="*/ 54 w 158"/>
                <a:gd name="T9" fmla="*/ 190 h 216"/>
                <a:gd name="T10" fmla="*/ 54 w 158"/>
                <a:gd name="T11" fmla="*/ 85 h 216"/>
                <a:gd name="T12" fmla="*/ 18 w 158"/>
                <a:gd name="T13" fmla="*/ 85 h 216"/>
                <a:gd name="T14" fmla="*/ 11 w 158"/>
                <a:gd name="T15" fmla="*/ 62 h 216"/>
                <a:gd name="T16" fmla="*/ 61 w 158"/>
                <a:gd name="T17" fmla="*/ 12 h 216"/>
                <a:gd name="T18" fmla="*/ 98 w 158"/>
                <a:gd name="T19" fmla="*/ 12 h 216"/>
                <a:gd name="T20" fmla="*/ 149 w 158"/>
                <a:gd name="T21" fmla="*/ 62 h 216"/>
                <a:gd name="T22" fmla="*/ 139 w 158"/>
                <a:gd name="T23" fmla="*/ 85 h 216"/>
                <a:gd name="T24" fmla="*/ 106 w 158"/>
                <a:gd name="T25" fmla="*/ 8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85"/>
                  </a:moveTo>
                  <a:cubicBezTo>
                    <a:pt x="106" y="190"/>
                    <a:pt x="106" y="190"/>
                    <a:pt x="106" y="190"/>
                  </a:cubicBezTo>
                  <a:cubicBezTo>
                    <a:pt x="106" y="204"/>
                    <a:pt x="94" y="216"/>
                    <a:pt x="80" y="216"/>
                  </a:cubicBezTo>
                  <a:cubicBezTo>
                    <a:pt x="80" y="216"/>
                    <a:pt x="80" y="216"/>
                    <a:pt x="80" y="216"/>
                  </a:cubicBezTo>
                  <a:cubicBezTo>
                    <a:pt x="65" y="216"/>
                    <a:pt x="54" y="204"/>
                    <a:pt x="54" y="190"/>
                  </a:cubicBezTo>
                  <a:cubicBezTo>
                    <a:pt x="54" y="85"/>
                    <a:pt x="54" y="85"/>
                    <a:pt x="54" y="85"/>
                  </a:cubicBezTo>
                  <a:cubicBezTo>
                    <a:pt x="18" y="85"/>
                    <a:pt x="18" y="85"/>
                    <a:pt x="18" y="85"/>
                  </a:cubicBezTo>
                  <a:cubicBezTo>
                    <a:pt x="3" y="85"/>
                    <a:pt x="0" y="72"/>
                    <a:pt x="11" y="62"/>
                  </a:cubicBezTo>
                  <a:cubicBezTo>
                    <a:pt x="61" y="12"/>
                    <a:pt x="61" y="12"/>
                    <a:pt x="61" y="12"/>
                  </a:cubicBezTo>
                  <a:cubicBezTo>
                    <a:pt x="73" y="0"/>
                    <a:pt x="85" y="0"/>
                    <a:pt x="98" y="12"/>
                  </a:cubicBezTo>
                  <a:cubicBezTo>
                    <a:pt x="149" y="62"/>
                    <a:pt x="149" y="62"/>
                    <a:pt x="149" y="62"/>
                  </a:cubicBezTo>
                  <a:cubicBezTo>
                    <a:pt x="158" y="71"/>
                    <a:pt x="157" y="85"/>
                    <a:pt x="139" y="85"/>
                  </a:cubicBezTo>
                  <a:lnTo>
                    <a:pt x="10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sp>
          <p:nvSpPr>
            <p:cNvPr id="33" name="Freeform 16"/>
            <p:cNvSpPr/>
            <p:nvPr/>
          </p:nvSpPr>
          <p:spPr bwMode="auto">
            <a:xfrm>
              <a:off x="6345238" y="2830513"/>
              <a:ext cx="908050" cy="636588"/>
            </a:xfrm>
            <a:custGeom>
              <a:avLst/>
              <a:gdLst>
                <a:gd name="T0" fmla="*/ 308 w 388"/>
                <a:gd name="T1" fmla="*/ 99 h 272"/>
                <a:gd name="T2" fmla="*/ 388 w 388"/>
                <a:gd name="T3" fmla="*/ 184 h 272"/>
                <a:gd name="T4" fmla="*/ 388 w 388"/>
                <a:gd name="T5" fmla="*/ 184 h 272"/>
                <a:gd name="T6" fmla="*/ 304 w 388"/>
                <a:gd name="T7" fmla="*/ 270 h 272"/>
                <a:gd name="T8" fmla="*/ 304 w 388"/>
                <a:gd name="T9" fmla="*/ 186 h 272"/>
                <a:gd name="T10" fmla="*/ 293 w 388"/>
                <a:gd name="T11" fmla="*/ 158 h 272"/>
                <a:gd name="T12" fmla="*/ 266 w 388"/>
                <a:gd name="T13" fmla="*/ 147 h 272"/>
                <a:gd name="T14" fmla="*/ 238 w 388"/>
                <a:gd name="T15" fmla="*/ 158 h 272"/>
                <a:gd name="T16" fmla="*/ 227 w 388"/>
                <a:gd name="T17" fmla="*/ 186 h 272"/>
                <a:gd name="T18" fmla="*/ 227 w 388"/>
                <a:gd name="T19" fmla="*/ 272 h 272"/>
                <a:gd name="T20" fmla="*/ 170 w 388"/>
                <a:gd name="T21" fmla="*/ 272 h 272"/>
                <a:gd name="T22" fmla="*/ 170 w 388"/>
                <a:gd name="T23" fmla="*/ 255 h 272"/>
                <a:gd name="T24" fmla="*/ 190 w 388"/>
                <a:gd name="T25" fmla="*/ 255 h 272"/>
                <a:gd name="T26" fmla="*/ 206 w 388"/>
                <a:gd name="T27" fmla="*/ 251 h 272"/>
                <a:gd name="T28" fmla="*/ 217 w 388"/>
                <a:gd name="T29" fmla="*/ 239 h 272"/>
                <a:gd name="T30" fmla="*/ 217 w 388"/>
                <a:gd name="T31" fmla="*/ 224 h 272"/>
                <a:gd name="T32" fmla="*/ 209 w 388"/>
                <a:gd name="T33" fmla="*/ 210 h 272"/>
                <a:gd name="T34" fmla="*/ 158 w 388"/>
                <a:gd name="T35" fmla="*/ 160 h 272"/>
                <a:gd name="T36" fmla="*/ 131 w 388"/>
                <a:gd name="T37" fmla="*/ 147 h 272"/>
                <a:gd name="T38" fmla="*/ 103 w 388"/>
                <a:gd name="T39" fmla="*/ 160 h 272"/>
                <a:gd name="T40" fmla="*/ 53 w 388"/>
                <a:gd name="T41" fmla="*/ 210 h 272"/>
                <a:gd name="T42" fmla="*/ 44 w 388"/>
                <a:gd name="T43" fmla="*/ 225 h 272"/>
                <a:gd name="T44" fmla="*/ 44 w 388"/>
                <a:gd name="T45" fmla="*/ 239 h 272"/>
                <a:gd name="T46" fmla="*/ 54 w 388"/>
                <a:gd name="T47" fmla="*/ 251 h 272"/>
                <a:gd name="T48" fmla="*/ 69 w 388"/>
                <a:gd name="T49" fmla="*/ 255 h 272"/>
                <a:gd name="T50" fmla="*/ 92 w 388"/>
                <a:gd name="T51" fmla="*/ 255 h 272"/>
                <a:gd name="T52" fmla="*/ 92 w 388"/>
                <a:gd name="T53" fmla="*/ 271 h 272"/>
                <a:gd name="T54" fmla="*/ 0 w 388"/>
                <a:gd name="T55" fmla="*/ 184 h 272"/>
                <a:gd name="T56" fmla="*/ 0 w 388"/>
                <a:gd name="T57" fmla="*/ 184 h 272"/>
                <a:gd name="T58" fmla="*/ 80 w 388"/>
                <a:gd name="T59" fmla="*/ 99 h 272"/>
                <a:gd name="T60" fmla="*/ 80 w 388"/>
                <a:gd name="T61" fmla="*/ 96 h 272"/>
                <a:gd name="T62" fmla="*/ 194 w 388"/>
                <a:gd name="T63" fmla="*/ 0 h 272"/>
                <a:gd name="T64" fmla="*/ 308 w 388"/>
                <a:gd name="T65" fmla="*/ 96 h 272"/>
                <a:gd name="T66" fmla="*/ 308 w 388"/>
                <a:gd name="T67"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272">
                  <a:moveTo>
                    <a:pt x="308" y="99"/>
                  </a:moveTo>
                  <a:cubicBezTo>
                    <a:pt x="354" y="108"/>
                    <a:pt x="388" y="143"/>
                    <a:pt x="388" y="184"/>
                  </a:cubicBezTo>
                  <a:cubicBezTo>
                    <a:pt x="388" y="184"/>
                    <a:pt x="388" y="184"/>
                    <a:pt x="388" y="184"/>
                  </a:cubicBezTo>
                  <a:cubicBezTo>
                    <a:pt x="388" y="227"/>
                    <a:pt x="352" y="262"/>
                    <a:pt x="304" y="270"/>
                  </a:cubicBezTo>
                  <a:cubicBezTo>
                    <a:pt x="304" y="186"/>
                    <a:pt x="304" y="186"/>
                    <a:pt x="304" y="186"/>
                  </a:cubicBezTo>
                  <a:cubicBezTo>
                    <a:pt x="304" y="175"/>
                    <a:pt x="300" y="165"/>
                    <a:pt x="293" y="158"/>
                  </a:cubicBezTo>
                  <a:cubicBezTo>
                    <a:pt x="286" y="151"/>
                    <a:pt x="276" y="147"/>
                    <a:pt x="266" y="147"/>
                  </a:cubicBezTo>
                  <a:cubicBezTo>
                    <a:pt x="255" y="147"/>
                    <a:pt x="245" y="151"/>
                    <a:pt x="238" y="158"/>
                  </a:cubicBezTo>
                  <a:cubicBezTo>
                    <a:pt x="231" y="165"/>
                    <a:pt x="227" y="175"/>
                    <a:pt x="227" y="186"/>
                  </a:cubicBezTo>
                  <a:cubicBezTo>
                    <a:pt x="227" y="272"/>
                    <a:pt x="227" y="272"/>
                    <a:pt x="227" y="272"/>
                  </a:cubicBezTo>
                  <a:cubicBezTo>
                    <a:pt x="170" y="272"/>
                    <a:pt x="170" y="272"/>
                    <a:pt x="170" y="272"/>
                  </a:cubicBezTo>
                  <a:cubicBezTo>
                    <a:pt x="170" y="255"/>
                    <a:pt x="170" y="255"/>
                    <a:pt x="170" y="255"/>
                  </a:cubicBezTo>
                  <a:cubicBezTo>
                    <a:pt x="190" y="255"/>
                    <a:pt x="190" y="255"/>
                    <a:pt x="190" y="255"/>
                  </a:cubicBezTo>
                  <a:cubicBezTo>
                    <a:pt x="196" y="255"/>
                    <a:pt x="202" y="253"/>
                    <a:pt x="206" y="251"/>
                  </a:cubicBezTo>
                  <a:cubicBezTo>
                    <a:pt x="211" y="248"/>
                    <a:pt x="215" y="244"/>
                    <a:pt x="217" y="239"/>
                  </a:cubicBezTo>
                  <a:cubicBezTo>
                    <a:pt x="218" y="234"/>
                    <a:pt x="219" y="229"/>
                    <a:pt x="217" y="224"/>
                  </a:cubicBezTo>
                  <a:cubicBezTo>
                    <a:pt x="216" y="219"/>
                    <a:pt x="213" y="214"/>
                    <a:pt x="209" y="210"/>
                  </a:cubicBezTo>
                  <a:cubicBezTo>
                    <a:pt x="158" y="160"/>
                    <a:pt x="158" y="160"/>
                    <a:pt x="158" y="160"/>
                  </a:cubicBezTo>
                  <a:cubicBezTo>
                    <a:pt x="149" y="151"/>
                    <a:pt x="140" y="147"/>
                    <a:pt x="131" y="147"/>
                  </a:cubicBezTo>
                  <a:cubicBezTo>
                    <a:pt x="121" y="147"/>
                    <a:pt x="112" y="152"/>
                    <a:pt x="103" y="160"/>
                  </a:cubicBezTo>
                  <a:cubicBezTo>
                    <a:pt x="53" y="210"/>
                    <a:pt x="53" y="210"/>
                    <a:pt x="53" y="210"/>
                  </a:cubicBezTo>
                  <a:cubicBezTo>
                    <a:pt x="48" y="215"/>
                    <a:pt x="45" y="220"/>
                    <a:pt x="44" y="225"/>
                  </a:cubicBezTo>
                  <a:cubicBezTo>
                    <a:pt x="42" y="230"/>
                    <a:pt x="42" y="235"/>
                    <a:pt x="44" y="239"/>
                  </a:cubicBezTo>
                  <a:cubicBezTo>
                    <a:pt x="46" y="244"/>
                    <a:pt x="49" y="248"/>
                    <a:pt x="54" y="251"/>
                  </a:cubicBezTo>
                  <a:cubicBezTo>
                    <a:pt x="58" y="253"/>
                    <a:pt x="63" y="255"/>
                    <a:pt x="69" y="255"/>
                  </a:cubicBezTo>
                  <a:cubicBezTo>
                    <a:pt x="92" y="255"/>
                    <a:pt x="92" y="255"/>
                    <a:pt x="92" y="255"/>
                  </a:cubicBezTo>
                  <a:cubicBezTo>
                    <a:pt x="92" y="271"/>
                    <a:pt x="92" y="271"/>
                    <a:pt x="92" y="271"/>
                  </a:cubicBezTo>
                  <a:cubicBezTo>
                    <a:pt x="40" y="266"/>
                    <a:pt x="0" y="229"/>
                    <a:pt x="0" y="184"/>
                  </a:cubicBezTo>
                  <a:cubicBezTo>
                    <a:pt x="0" y="184"/>
                    <a:pt x="0" y="184"/>
                    <a:pt x="0" y="184"/>
                  </a:cubicBezTo>
                  <a:cubicBezTo>
                    <a:pt x="0" y="143"/>
                    <a:pt x="34" y="108"/>
                    <a:pt x="80" y="99"/>
                  </a:cubicBezTo>
                  <a:cubicBezTo>
                    <a:pt x="80" y="98"/>
                    <a:pt x="80" y="97"/>
                    <a:pt x="80" y="96"/>
                  </a:cubicBezTo>
                  <a:cubicBezTo>
                    <a:pt x="80" y="43"/>
                    <a:pt x="131" y="0"/>
                    <a:pt x="194" y="0"/>
                  </a:cubicBezTo>
                  <a:cubicBezTo>
                    <a:pt x="257" y="0"/>
                    <a:pt x="308" y="43"/>
                    <a:pt x="308" y="96"/>
                  </a:cubicBezTo>
                  <a:cubicBezTo>
                    <a:pt x="308" y="97"/>
                    <a:pt x="308" y="98"/>
                    <a:pt x="30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sp>
          <p:nvSpPr>
            <p:cNvPr id="34" name="Freeform 17"/>
            <p:cNvSpPr/>
            <p:nvPr/>
          </p:nvSpPr>
          <p:spPr bwMode="auto">
            <a:xfrm>
              <a:off x="6780213" y="3205163"/>
              <a:ext cx="369887" cy="506413"/>
            </a:xfrm>
            <a:custGeom>
              <a:avLst/>
              <a:gdLst>
                <a:gd name="T0" fmla="*/ 106 w 158"/>
                <a:gd name="T1" fmla="*/ 131 h 216"/>
                <a:gd name="T2" fmla="*/ 106 w 158"/>
                <a:gd name="T3" fmla="*/ 26 h 216"/>
                <a:gd name="T4" fmla="*/ 80 w 158"/>
                <a:gd name="T5" fmla="*/ 0 h 216"/>
                <a:gd name="T6" fmla="*/ 80 w 158"/>
                <a:gd name="T7" fmla="*/ 0 h 216"/>
                <a:gd name="T8" fmla="*/ 54 w 158"/>
                <a:gd name="T9" fmla="*/ 26 h 216"/>
                <a:gd name="T10" fmla="*/ 54 w 158"/>
                <a:gd name="T11" fmla="*/ 131 h 216"/>
                <a:gd name="T12" fmla="*/ 18 w 158"/>
                <a:gd name="T13" fmla="*/ 131 h 216"/>
                <a:gd name="T14" fmla="*/ 10 w 158"/>
                <a:gd name="T15" fmla="*/ 153 h 216"/>
                <a:gd name="T16" fmla="*/ 61 w 158"/>
                <a:gd name="T17" fmla="*/ 203 h 216"/>
                <a:gd name="T18" fmla="*/ 98 w 158"/>
                <a:gd name="T19" fmla="*/ 203 h 216"/>
                <a:gd name="T20" fmla="*/ 149 w 158"/>
                <a:gd name="T21" fmla="*/ 153 h 216"/>
                <a:gd name="T22" fmla="*/ 138 w 158"/>
                <a:gd name="T23" fmla="*/ 131 h 216"/>
                <a:gd name="T24" fmla="*/ 106 w 158"/>
                <a:gd name="T25" fmla="*/ 13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131"/>
                  </a:moveTo>
                  <a:cubicBezTo>
                    <a:pt x="106" y="26"/>
                    <a:pt x="106" y="26"/>
                    <a:pt x="106" y="26"/>
                  </a:cubicBezTo>
                  <a:cubicBezTo>
                    <a:pt x="106" y="12"/>
                    <a:pt x="94" y="0"/>
                    <a:pt x="80" y="0"/>
                  </a:cubicBezTo>
                  <a:cubicBezTo>
                    <a:pt x="80" y="0"/>
                    <a:pt x="80" y="0"/>
                    <a:pt x="80" y="0"/>
                  </a:cubicBezTo>
                  <a:cubicBezTo>
                    <a:pt x="65" y="0"/>
                    <a:pt x="54" y="12"/>
                    <a:pt x="54" y="26"/>
                  </a:cubicBezTo>
                  <a:cubicBezTo>
                    <a:pt x="54" y="131"/>
                    <a:pt x="54" y="131"/>
                    <a:pt x="54" y="131"/>
                  </a:cubicBezTo>
                  <a:cubicBezTo>
                    <a:pt x="18" y="131"/>
                    <a:pt x="18" y="131"/>
                    <a:pt x="18" y="131"/>
                  </a:cubicBezTo>
                  <a:cubicBezTo>
                    <a:pt x="3" y="131"/>
                    <a:pt x="0" y="143"/>
                    <a:pt x="10" y="153"/>
                  </a:cubicBezTo>
                  <a:cubicBezTo>
                    <a:pt x="61" y="203"/>
                    <a:pt x="61" y="203"/>
                    <a:pt x="61" y="203"/>
                  </a:cubicBezTo>
                  <a:cubicBezTo>
                    <a:pt x="73" y="216"/>
                    <a:pt x="85" y="216"/>
                    <a:pt x="98" y="203"/>
                  </a:cubicBezTo>
                  <a:cubicBezTo>
                    <a:pt x="149" y="153"/>
                    <a:pt x="149" y="153"/>
                    <a:pt x="149" y="153"/>
                  </a:cubicBezTo>
                  <a:cubicBezTo>
                    <a:pt x="158" y="144"/>
                    <a:pt x="156" y="131"/>
                    <a:pt x="138" y="131"/>
                  </a:cubicBezTo>
                  <a:lnTo>
                    <a:pt x="106"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460801" y="2564904"/>
            <a:ext cx="526133" cy="440310"/>
            <a:chOff x="10593388" y="692150"/>
            <a:chExt cx="1119187" cy="936625"/>
          </a:xfrm>
          <a:solidFill>
            <a:srgbClr val="2F5EB0"/>
          </a:solidFill>
          <a:effectLst>
            <a:outerShdw blurRad="50800" dist="38100" dir="2700000" algn="tl" rotWithShape="0">
              <a:prstClr val="black">
                <a:alpha val="40000"/>
              </a:prstClr>
            </a:outerShdw>
          </a:effectLst>
        </p:grpSpPr>
        <p:sp>
          <p:nvSpPr>
            <p:cNvPr id="36" name="Freeform 12"/>
            <p:cNvSpPr>
              <a:spLocks noEditPoints="1"/>
            </p:cNvSpPr>
            <p:nvPr/>
          </p:nvSpPr>
          <p:spPr bwMode="auto">
            <a:xfrm>
              <a:off x="10593388" y="827088"/>
              <a:ext cx="679450" cy="679450"/>
            </a:xfrm>
            <a:custGeom>
              <a:avLst/>
              <a:gdLst>
                <a:gd name="T0" fmla="*/ 145 w 290"/>
                <a:gd name="T1" fmla="*/ 290 h 290"/>
                <a:gd name="T2" fmla="*/ 168 w 290"/>
                <a:gd name="T3" fmla="*/ 290 h 290"/>
                <a:gd name="T4" fmla="*/ 168 w 290"/>
                <a:gd name="T5" fmla="*/ 268 h 290"/>
                <a:gd name="T6" fmla="*/ 216 w 290"/>
                <a:gd name="T7" fmla="*/ 249 h 290"/>
                <a:gd name="T8" fmla="*/ 231 w 290"/>
                <a:gd name="T9" fmla="*/ 264 h 290"/>
                <a:gd name="T10" fmla="*/ 264 w 290"/>
                <a:gd name="T11" fmla="*/ 232 h 290"/>
                <a:gd name="T12" fmla="*/ 248 w 290"/>
                <a:gd name="T13" fmla="*/ 216 h 290"/>
                <a:gd name="T14" fmla="*/ 268 w 290"/>
                <a:gd name="T15" fmla="*/ 168 h 290"/>
                <a:gd name="T16" fmla="*/ 290 w 290"/>
                <a:gd name="T17" fmla="*/ 168 h 290"/>
                <a:gd name="T18" fmla="*/ 290 w 290"/>
                <a:gd name="T19" fmla="*/ 122 h 290"/>
                <a:gd name="T20" fmla="*/ 268 w 290"/>
                <a:gd name="T21" fmla="*/ 122 h 290"/>
                <a:gd name="T22" fmla="*/ 248 w 290"/>
                <a:gd name="T23" fmla="*/ 74 h 290"/>
                <a:gd name="T24" fmla="*/ 264 w 290"/>
                <a:gd name="T25" fmla="*/ 59 h 290"/>
                <a:gd name="T26" fmla="*/ 231 w 290"/>
                <a:gd name="T27" fmla="*/ 27 h 290"/>
                <a:gd name="T28" fmla="*/ 216 w 290"/>
                <a:gd name="T29" fmla="*/ 42 h 290"/>
                <a:gd name="T30" fmla="*/ 168 w 290"/>
                <a:gd name="T31" fmla="*/ 22 h 290"/>
                <a:gd name="T32" fmla="*/ 168 w 290"/>
                <a:gd name="T33" fmla="*/ 0 h 290"/>
                <a:gd name="T34" fmla="*/ 145 w 290"/>
                <a:gd name="T35" fmla="*/ 0 h 290"/>
                <a:gd name="T36" fmla="*/ 145 w 290"/>
                <a:gd name="T37" fmla="*/ 53 h 290"/>
                <a:gd name="T38" fmla="*/ 237 w 290"/>
                <a:gd name="T39" fmla="*/ 145 h 290"/>
                <a:gd name="T40" fmla="*/ 145 w 290"/>
                <a:gd name="T41" fmla="*/ 238 h 290"/>
                <a:gd name="T42" fmla="*/ 145 w 290"/>
                <a:gd name="T43" fmla="*/ 290 h 290"/>
                <a:gd name="T44" fmla="*/ 42 w 290"/>
                <a:gd name="T45" fmla="*/ 216 h 290"/>
                <a:gd name="T46" fmla="*/ 26 w 290"/>
                <a:gd name="T47" fmla="*/ 232 h 290"/>
                <a:gd name="T48" fmla="*/ 59 w 290"/>
                <a:gd name="T49" fmla="*/ 264 h 290"/>
                <a:gd name="T50" fmla="*/ 74 w 290"/>
                <a:gd name="T51" fmla="*/ 249 h 290"/>
                <a:gd name="T52" fmla="*/ 122 w 290"/>
                <a:gd name="T53" fmla="*/ 268 h 290"/>
                <a:gd name="T54" fmla="*/ 122 w 290"/>
                <a:gd name="T55" fmla="*/ 290 h 290"/>
                <a:gd name="T56" fmla="*/ 145 w 290"/>
                <a:gd name="T57" fmla="*/ 290 h 290"/>
                <a:gd name="T58" fmla="*/ 145 w 290"/>
                <a:gd name="T59" fmla="*/ 238 h 290"/>
                <a:gd name="T60" fmla="*/ 145 w 290"/>
                <a:gd name="T61" fmla="*/ 238 h 290"/>
                <a:gd name="T62" fmla="*/ 52 w 290"/>
                <a:gd name="T63" fmla="*/ 145 h 290"/>
                <a:gd name="T64" fmla="*/ 145 w 290"/>
                <a:gd name="T65" fmla="*/ 53 h 290"/>
                <a:gd name="T66" fmla="*/ 145 w 290"/>
                <a:gd name="T67" fmla="*/ 53 h 290"/>
                <a:gd name="T68" fmla="*/ 145 w 290"/>
                <a:gd name="T69" fmla="*/ 53 h 290"/>
                <a:gd name="T70" fmla="*/ 145 w 290"/>
                <a:gd name="T71" fmla="*/ 0 h 290"/>
                <a:gd name="T72" fmla="*/ 122 w 290"/>
                <a:gd name="T73" fmla="*/ 0 h 290"/>
                <a:gd name="T74" fmla="*/ 122 w 290"/>
                <a:gd name="T75" fmla="*/ 22 h 290"/>
                <a:gd name="T76" fmla="*/ 74 w 290"/>
                <a:gd name="T77" fmla="*/ 42 h 290"/>
                <a:gd name="T78" fmla="*/ 59 w 290"/>
                <a:gd name="T79" fmla="*/ 27 h 290"/>
                <a:gd name="T80" fmla="*/ 26 w 290"/>
                <a:gd name="T81" fmla="*/ 59 h 290"/>
                <a:gd name="T82" fmla="*/ 42 w 290"/>
                <a:gd name="T83" fmla="*/ 74 h 290"/>
                <a:gd name="T84" fmla="*/ 22 w 290"/>
                <a:gd name="T85" fmla="*/ 122 h 290"/>
                <a:gd name="T86" fmla="*/ 0 w 290"/>
                <a:gd name="T87" fmla="*/ 122 h 290"/>
                <a:gd name="T88" fmla="*/ 0 w 290"/>
                <a:gd name="T89" fmla="*/ 168 h 290"/>
                <a:gd name="T90" fmla="*/ 22 w 290"/>
                <a:gd name="T91" fmla="*/ 168 h 290"/>
                <a:gd name="T92" fmla="*/ 42 w 290"/>
                <a:gd name="T93" fmla="*/ 21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290">
                  <a:moveTo>
                    <a:pt x="145" y="290"/>
                  </a:moveTo>
                  <a:cubicBezTo>
                    <a:pt x="168" y="290"/>
                    <a:pt x="168" y="290"/>
                    <a:pt x="168" y="290"/>
                  </a:cubicBezTo>
                  <a:cubicBezTo>
                    <a:pt x="168" y="268"/>
                    <a:pt x="168" y="268"/>
                    <a:pt x="168" y="268"/>
                  </a:cubicBezTo>
                  <a:cubicBezTo>
                    <a:pt x="185" y="265"/>
                    <a:pt x="202" y="258"/>
                    <a:pt x="216" y="249"/>
                  </a:cubicBezTo>
                  <a:cubicBezTo>
                    <a:pt x="231" y="264"/>
                    <a:pt x="231" y="264"/>
                    <a:pt x="231" y="264"/>
                  </a:cubicBezTo>
                  <a:cubicBezTo>
                    <a:pt x="264" y="232"/>
                    <a:pt x="264" y="232"/>
                    <a:pt x="264" y="232"/>
                  </a:cubicBezTo>
                  <a:cubicBezTo>
                    <a:pt x="248" y="216"/>
                    <a:pt x="248" y="216"/>
                    <a:pt x="248" y="216"/>
                  </a:cubicBezTo>
                  <a:cubicBezTo>
                    <a:pt x="258" y="202"/>
                    <a:pt x="265" y="186"/>
                    <a:pt x="268" y="168"/>
                  </a:cubicBezTo>
                  <a:cubicBezTo>
                    <a:pt x="290" y="168"/>
                    <a:pt x="290" y="168"/>
                    <a:pt x="290" y="168"/>
                  </a:cubicBezTo>
                  <a:cubicBezTo>
                    <a:pt x="290" y="122"/>
                    <a:pt x="290" y="122"/>
                    <a:pt x="290" y="122"/>
                  </a:cubicBezTo>
                  <a:cubicBezTo>
                    <a:pt x="268" y="122"/>
                    <a:pt x="268" y="122"/>
                    <a:pt x="268" y="122"/>
                  </a:cubicBezTo>
                  <a:cubicBezTo>
                    <a:pt x="265" y="105"/>
                    <a:pt x="258" y="89"/>
                    <a:pt x="248" y="74"/>
                  </a:cubicBezTo>
                  <a:cubicBezTo>
                    <a:pt x="264" y="59"/>
                    <a:pt x="264" y="59"/>
                    <a:pt x="264" y="59"/>
                  </a:cubicBezTo>
                  <a:cubicBezTo>
                    <a:pt x="231" y="27"/>
                    <a:pt x="231" y="27"/>
                    <a:pt x="231" y="27"/>
                  </a:cubicBezTo>
                  <a:cubicBezTo>
                    <a:pt x="216" y="42"/>
                    <a:pt x="216" y="42"/>
                    <a:pt x="216" y="42"/>
                  </a:cubicBezTo>
                  <a:cubicBezTo>
                    <a:pt x="202" y="32"/>
                    <a:pt x="185" y="25"/>
                    <a:pt x="168" y="22"/>
                  </a:cubicBezTo>
                  <a:cubicBezTo>
                    <a:pt x="168" y="0"/>
                    <a:pt x="168" y="0"/>
                    <a:pt x="168" y="0"/>
                  </a:cubicBezTo>
                  <a:cubicBezTo>
                    <a:pt x="145" y="0"/>
                    <a:pt x="145" y="0"/>
                    <a:pt x="145" y="0"/>
                  </a:cubicBezTo>
                  <a:cubicBezTo>
                    <a:pt x="145" y="53"/>
                    <a:pt x="145" y="53"/>
                    <a:pt x="145" y="53"/>
                  </a:cubicBezTo>
                  <a:cubicBezTo>
                    <a:pt x="196" y="53"/>
                    <a:pt x="237" y="94"/>
                    <a:pt x="237" y="145"/>
                  </a:cubicBezTo>
                  <a:cubicBezTo>
                    <a:pt x="237" y="196"/>
                    <a:pt x="196" y="238"/>
                    <a:pt x="145" y="238"/>
                  </a:cubicBezTo>
                  <a:lnTo>
                    <a:pt x="145" y="290"/>
                  </a:lnTo>
                  <a:close/>
                  <a:moveTo>
                    <a:pt x="42" y="216"/>
                  </a:moveTo>
                  <a:cubicBezTo>
                    <a:pt x="26" y="232"/>
                    <a:pt x="26" y="232"/>
                    <a:pt x="26" y="232"/>
                  </a:cubicBezTo>
                  <a:cubicBezTo>
                    <a:pt x="59" y="264"/>
                    <a:pt x="59" y="264"/>
                    <a:pt x="59" y="264"/>
                  </a:cubicBezTo>
                  <a:cubicBezTo>
                    <a:pt x="74" y="249"/>
                    <a:pt x="74" y="249"/>
                    <a:pt x="74" y="249"/>
                  </a:cubicBezTo>
                  <a:cubicBezTo>
                    <a:pt x="88" y="258"/>
                    <a:pt x="105" y="265"/>
                    <a:pt x="122" y="268"/>
                  </a:cubicBezTo>
                  <a:cubicBezTo>
                    <a:pt x="122" y="290"/>
                    <a:pt x="122" y="290"/>
                    <a:pt x="122" y="290"/>
                  </a:cubicBezTo>
                  <a:cubicBezTo>
                    <a:pt x="145" y="290"/>
                    <a:pt x="145" y="290"/>
                    <a:pt x="145" y="290"/>
                  </a:cubicBezTo>
                  <a:cubicBezTo>
                    <a:pt x="145" y="238"/>
                    <a:pt x="145" y="238"/>
                    <a:pt x="145" y="238"/>
                  </a:cubicBezTo>
                  <a:cubicBezTo>
                    <a:pt x="145" y="238"/>
                    <a:pt x="145" y="238"/>
                    <a:pt x="145" y="238"/>
                  </a:cubicBezTo>
                  <a:cubicBezTo>
                    <a:pt x="94" y="238"/>
                    <a:pt x="52" y="196"/>
                    <a:pt x="52" y="145"/>
                  </a:cubicBezTo>
                  <a:cubicBezTo>
                    <a:pt x="52" y="94"/>
                    <a:pt x="94" y="53"/>
                    <a:pt x="145" y="53"/>
                  </a:cubicBezTo>
                  <a:cubicBezTo>
                    <a:pt x="145" y="53"/>
                    <a:pt x="145" y="53"/>
                    <a:pt x="145" y="53"/>
                  </a:cubicBezTo>
                  <a:cubicBezTo>
                    <a:pt x="145" y="53"/>
                    <a:pt x="145" y="53"/>
                    <a:pt x="145" y="53"/>
                  </a:cubicBezTo>
                  <a:cubicBezTo>
                    <a:pt x="145" y="0"/>
                    <a:pt x="145" y="0"/>
                    <a:pt x="145" y="0"/>
                  </a:cubicBezTo>
                  <a:cubicBezTo>
                    <a:pt x="122" y="0"/>
                    <a:pt x="122" y="0"/>
                    <a:pt x="122" y="0"/>
                  </a:cubicBezTo>
                  <a:cubicBezTo>
                    <a:pt x="122" y="22"/>
                    <a:pt x="122" y="22"/>
                    <a:pt x="122" y="22"/>
                  </a:cubicBezTo>
                  <a:cubicBezTo>
                    <a:pt x="105" y="25"/>
                    <a:pt x="88" y="32"/>
                    <a:pt x="74" y="42"/>
                  </a:cubicBezTo>
                  <a:cubicBezTo>
                    <a:pt x="59" y="27"/>
                    <a:pt x="59" y="27"/>
                    <a:pt x="59" y="27"/>
                  </a:cubicBezTo>
                  <a:cubicBezTo>
                    <a:pt x="26" y="59"/>
                    <a:pt x="26" y="59"/>
                    <a:pt x="26" y="59"/>
                  </a:cubicBezTo>
                  <a:cubicBezTo>
                    <a:pt x="42" y="74"/>
                    <a:pt x="42" y="74"/>
                    <a:pt x="42" y="74"/>
                  </a:cubicBezTo>
                  <a:cubicBezTo>
                    <a:pt x="32" y="89"/>
                    <a:pt x="25" y="105"/>
                    <a:pt x="22" y="122"/>
                  </a:cubicBezTo>
                  <a:cubicBezTo>
                    <a:pt x="0" y="122"/>
                    <a:pt x="0" y="122"/>
                    <a:pt x="0" y="122"/>
                  </a:cubicBezTo>
                  <a:cubicBezTo>
                    <a:pt x="0" y="168"/>
                    <a:pt x="0" y="168"/>
                    <a:pt x="0" y="168"/>
                  </a:cubicBezTo>
                  <a:cubicBezTo>
                    <a:pt x="22" y="168"/>
                    <a:pt x="22" y="168"/>
                    <a:pt x="22" y="168"/>
                  </a:cubicBezTo>
                  <a:cubicBezTo>
                    <a:pt x="25" y="186"/>
                    <a:pt x="32" y="202"/>
                    <a:pt x="42" y="2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sp>
          <p:nvSpPr>
            <p:cNvPr id="37" name="Freeform 13"/>
            <p:cNvSpPr>
              <a:spLocks noEditPoints="1"/>
            </p:cNvSpPr>
            <p:nvPr/>
          </p:nvSpPr>
          <p:spPr bwMode="auto">
            <a:xfrm>
              <a:off x="11268075" y="1190625"/>
              <a:ext cx="438150" cy="438150"/>
            </a:xfrm>
            <a:custGeom>
              <a:avLst/>
              <a:gdLst>
                <a:gd name="T0" fmla="*/ 93 w 187"/>
                <a:gd name="T1" fmla="*/ 15 h 187"/>
                <a:gd name="T2" fmla="*/ 118 w 187"/>
                <a:gd name="T3" fmla="*/ 19 h 187"/>
                <a:gd name="T4" fmla="*/ 123 w 187"/>
                <a:gd name="T5" fmla="*/ 5 h 187"/>
                <a:gd name="T6" fmla="*/ 155 w 187"/>
                <a:gd name="T7" fmla="*/ 23 h 187"/>
                <a:gd name="T8" fmla="*/ 145 w 187"/>
                <a:gd name="T9" fmla="*/ 34 h 187"/>
                <a:gd name="T10" fmla="*/ 164 w 187"/>
                <a:gd name="T11" fmla="*/ 58 h 187"/>
                <a:gd name="T12" fmla="*/ 177 w 187"/>
                <a:gd name="T13" fmla="*/ 52 h 187"/>
                <a:gd name="T14" fmla="*/ 187 w 187"/>
                <a:gd name="T15" fmla="*/ 87 h 187"/>
                <a:gd name="T16" fmla="*/ 172 w 187"/>
                <a:gd name="T17" fmla="*/ 88 h 187"/>
                <a:gd name="T18" fmla="*/ 168 w 187"/>
                <a:gd name="T19" fmla="*/ 119 h 187"/>
                <a:gd name="T20" fmla="*/ 182 w 187"/>
                <a:gd name="T21" fmla="*/ 123 h 187"/>
                <a:gd name="T22" fmla="*/ 164 w 187"/>
                <a:gd name="T23" fmla="*/ 155 h 187"/>
                <a:gd name="T24" fmla="*/ 153 w 187"/>
                <a:gd name="T25" fmla="*/ 145 h 187"/>
                <a:gd name="T26" fmla="*/ 129 w 187"/>
                <a:gd name="T27" fmla="*/ 164 h 187"/>
                <a:gd name="T28" fmla="*/ 135 w 187"/>
                <a:gd name="T29" fmla="*/ 178 h 187"/>
                <a:gd name="T30" fmla="*/ 100 w 187"/>
                <a:gd name="T31" fmla="*/ 187 h 187"/>
                <a:gd name="T32" fmla="*/ 99 w 187"/>
                <a:gd name="T33" fmla="*/ 172 h 187"/>
                <a:gd name="T34" fmla="*/ 93 w 187"/>
                <a:gd name="T35" fmla="*/ 172 h 187"/>
                <a:gd name="T36" fmla="*/ 93 w 187"/>
                <a:gd name="T37" fmla="*/ 132 h 187"/>
                <a:gd name="T38" fmla="*/ 130 w 187"/>
                <a:gd name="T39" fmla="*/ 106 h 187"/>
                <a:gd name="T40" fmla="*/ 105 w 187"/>
                <a:gd name="T41" fmla="*/ 57 h 187"/>
                <a:gd name="T42" fmla="*/ 93 w 187"/>
                <a:gd name="T43" fmla="*/ 55 h 187"/>
                <a:gd name="T44" fmla="*/ 93 w 187"/>
                <a:gd name="T45" fmla="*/ 15 h 187"/>
                <a:gd name="T46" fmla="*/ 23 w 187"/>
                <a:gd name="T47" fmla="*/ 129 h 187"/>
                <a:gd name="T48" fmla="*/ 9 w 187"/>
                <a:gd name="T49" fmla="*/ 135 h 187"/>
                <a:gd name="T50" fmla="*/ 0 w 187"/>
                <a:gd name="T51" fmla="*/ 100 h 187"/>
                <a:gd name="T52" fmla="*/ 15 w 187"/>
                <a:gd name="T53" fmla="*/ 99 h 187"/>
                <a:gd name="T54" fmla="*/ 19 w 187"/>
                <a:gd name="T55" fmla="*/ 69 h 187"/>
                <a:gd name="T56" fmla="*/ 4 w 187"/>
                <a:gd name="T57" fmla="*/ 64 h 187"/>
                <a:gd name="T58" fmla="*/ 23 w 187"/>
                <a:gd name="T59" fmla="*/ 32 h 187"/>
                <a:gd name="T60" fmla="*/ 34 w 187"/>
                <a:gd name="T61" fmla="*/ 42 h 187"/>
                <a:gd name="T62" fmla="*/ 58 w 187"/>
                <a:gd name="T63" fmla="*/ 23 h 187"/>
                <a:gd name="T64" fmla="*/ 51 w 187"/>
                <a:gd name="T65" fmla="*/ 10 h 187"/>
                <a:gd name="T66" fmla="*/ 87 w 187"/>
                <a:gd name="T67" fmla="*/ 0 h 187"/>
                <a:gd name="T68" fmla="*/ 88 w 187"/>
                <a:gd name="T69" fmla="*/ 15 h 187"/>
                <a:gd name="T70" fmla="*/ 93 w 187"/>
                <a:gd name="T71" fmla="*/ 15 h 187"/>
                <a:gd name="T72" fmla="*/ 93 w 187"/>
                <a:gd name="T73" fmla="*/ 55 h 187"/>
                <a:gd name="T74" fmla="*/ 57 w 187"/>
                <a:gd name="T75" fmla="*/ 81 h 187"/>
                <a:gd name="T76" fmla="*/ 81 w 187"/>
                <a:gd name="T77" fmla="*/ 130 h 187"/>
                <a:gd name="T78" fmla="*/ 93 w 187"/>
                <a:gd name="T79" fmla="*/ 132 h 187"/>
                <a:gd name="T80" fmla="*/ 93 w 187"/>
                <a:gd name="T81" fmla="*/ 172 h 187"/>
                <a:gd name="T82" fmla="*/ 68 w 187"/>
                <a:gd name="T83" fmla="*/ 168 h 187"/>
                <a:gd name="T84" fmla="*/ 64 w 187"/>
                <a:gd name="T85" fmla="*/ 183 h 187"/>
                <a:gd name="T86" fmla="*/ 32 w 187"/>
                <a:gd name="T87" fmla="*/ 164 h 187"/>
                <a:gd name="T88" fmla="*/ 42 w 187"/>
                <a:gd name="T89" fmla="*/ 153 h 187"/>
                <a:gd name="T90" fmla="*/ 23 w 187"/>
                <a:gd name="T91" fmla="*/ 1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7">
                  <a:moveTo>
                    <a:pt x="93" y="15"/>
                  </a:moveTo>
                  <a:cubicBezTo>
                    <a:pt x="102" y="15"/>
                    <a:pt x="110" y="16"/>
                    <a:pt x="118" y="19"/>
                  </a:cubicBezTo>
                  <a:cubicBezTo>
                    <a:pt x="123" y="5"/>
                    <a:pt x="123" y="5"/>
                    <a:pt x="123" y="5"/>
                  </a:cubicBezTo>
                  <a:cubicBezTo>
                    <a:pt x="135" y="9"/>
                    <a:pt x="146" y="15"/>
                    <a:pt x="155" y="23"/>
                  </a:cubicBezTo>
                  <a:cubicBezTo>
                    <a:pt x="145" y="34"/>
                    <a:pt x="145" y="34"/>
                    <a:pt x="145" y="34"/>
                  </a:cubicBezTo>
                  <a:cubicBezTo>
                    <a:pt x="153" y="41"/>
                    <a:pt x="159" y="49"/>
                    <a:pt x="164" y="58"/>
                  </a:cubicBezTo>
                  <a:cubicBezTo>
                    <a:pt x="177" y="52"/>
                    <a:pt x="177" y="52"/>
                    <a:pt x="177" y="52"/>
                  </a:cubicBezTo>
                  <a:cubicBezTo>
                    <a:pt x="183" y="63"/>
                    <a:pt x="186" y="75"/>
                    <a:pt x="187" y="87"/>
                  </a:cubicBezTo>
                  <a:cubicBezTo>
                    <a:pt x="172" y="88"/>
                    <a:pt x="172" y="88"/>
                    <a:pt x="172" y="88"/>
                  </a:cubicBezTo>
                  <a:cubicBezTo>
                    <a:pt x="173" y="98"/>
                    <a:pt x="172" y="108"/>
                    <a:pt x="168" y="119"/>
                  </a:cubicBezTo>
                  <a:cubicBezTo>
                    <a:pt x="182" y="123"/>
                    <a:pt x="182" y="123"/>
                    <a:pt x="182" y="123"/>
                  </a:cubicBezTo>
                  <a:cubicBezTo>
                    <a:pt x="178" y="135"/>
                    <a:pt x="172" y="146"/>
                    <a:pt x="164" y="155"/>
                  </a:cubicBezTo>
                  <a:cubicBezTo>
                    <a:pt x="153" y="145"/>
                    <a:pt x="153" y="145"/>
                    <a:pt x="153" y="145"/>
                  </a:cubicBezTo>
                  <a:cubicBezTo>
                    <a:pt x="146" y="153"/>
                    <a:pt x="138" y="160"/>
                    <a:pt x="129" y="164"/>
                  </a:cubicBezTo>
                  <a:cubicBezTo>
                    <a:pt x="135" y="178"/>
                    <a:pt x="135" y="178"/>
                    <a:pt x="135" y="178"/>
                  </a:cubicBezTo>
                  <a:cubicBezTo>
                    <a:pt x="124" y="183"/>
                    <a:pt x="112" y="186"/>
                    <a:pt x="100" y="187"/>
                  </a:cubicBezTo>
                  <a:cubicBezTo>
                    <a:pt x="99" y="172"/>
                    <a:pt x="99" y="172"/>
                    <a:pt x="99" y="172"/>
                  </a:cubicBezTo>
                  <a:cubicBezTo>
                    <a:pt x="97" y="172"/>
                    <a:pt x="95" y="172"/>
                    <a:pt x="93" y="172"/>
                  </a:cubicBezTo>
                  <a:cubicBezTo>
                    <a:pt x="93" y="132"/>
                    <a:pt x="93" y="132"/>
                    <a:pt x="93" y="132"/>
                  </a:cubicBezTo>
                  <a:cubicBezTo>
                    <a:pt x="109" y="132"/>
                    <a:pt x="124" y="122"/>
                    <a:pt x="130" y="106"/>
                  </a:cubicBezTo>
                  <a:cubicBezTo>
                    <a:pt x="136" y="86"/>
                    <a:pt x="126" y="64"/>
                    <a:pt x="105" y="57"/>
                  </a:cubicBezTo>
                  <a:cubicBezTo>
                    <a:pt x="101" y="56"/>
                    <a:pt x="97" y="55"/>
                    <a:pt x="93" y="55"/>
                  </a:cubicBezTo>
                  <a:lnTo>
                    <a:pt x="93" y="15"/>
                  </a:lnTo>
                  <a:close/>
                  <a:moveTo>
                    <a:pt x="23" y="129"/>
                  </a:moveTo>
                  <a:cubicBezTo>
                    <a:pt x="9" y="135"/>
                    <a:pt x="9" y="135"/>
                    <a:pt x="9" y="135"/>
                  </a:cubicBezTo>
                  <a:cubicBezTo>
                    <a:pt x="4" y="125"/>
                    <a:pt x="1" y="113"/>
                    <a:pt x="0" y="100"/>
                  </a:cubicBezTo>
                  <a:cubicBezTo>
                    <a:pt x="15" y="99"/>
                    <a:pt x="15" y="99"/>
                    <a:pt x="15" y="99"/>
                  </a:cubicBezTo>
                  <a:cubicBezTo>
                    <a:pt x="14" y="89"/>
                    <a:pt x="15" y="79"/>
                    <a:pt x="19" y="69"/>
                  </a:cubicBezTo>
                  <a:cubicBezTo>
                    <a:pt x="4" y="64"/>
                    <a:pt x="4" y="64"/>
                    <a:pt x="4" y="64"/>
                  </a:cubicBezTo>
                  <a:cubicBezTo>
                    <a:pt x="8" y="52"/>
                    <a:pt x="15" y="41"/>
                    <a:pt x="23" y="32"/>
                  </a:cubicBezTo>
                  <a:cubicBezTo>
                    <a:pt x="34" y="42"/>
                    <a:pt x="34" y="42"/>
                    <a:pt x="34" y="42"/>
                  </a:cubicBezTo>
                  <a:cubicBezTo>
                    <a:pt x="41" y="34"/>
                    <a:pt x="49" y="28"/>
                    <a:pt x="58" y="23"/>
                  </a:cubicBezTo>
                  <a:cubicBezTo>
                    <a:pt x="51" y="10"/>
                    <a:pt x="51" y="10"/>
                    <a:pt x="51" y="10"/>
                  </a:cubicBezTo>
                  <a:cubicBezTo>
                    <a:pt x="62" y="4"/>
                    <a:pt x="74" y="1"/>
                    <a:pt x="87" y="0"/>
                  </a:cubicBezTo>
                  <a:cubicBezTo>
                    <a:pt x="88" y="15"/>
                    <a:pt x="88" y="15"/>
                    <a:pt x="88" y="15"/>
                  </a:cubicBezTo>
                  <a:cubicBezTo>
                    <a:pt x="90" y="15"/>
                    <a:pt x="92" y="15"/>
                    <a:pt x="93" y="15"/>
                  </a:cubicBezTo>
                  <a:cubicBezTo>
                    <a:pt x="93" y="55"/>
                    <a:pt x="93" y="55"/>
                    <a:pt x="93" y="55"/>
                  </a:cubicBezTo>
                  <a:cubicBezTo>
                    <a:pt x="77" y="55"/>
                    <a:pt x="62" y="65"/>
                    <a:pt x="57" y="81"/>
                  </a:cubicBezTo>
                  <a:cubicBezTo>
                    <a:pt x="50" y="101"/>
                    <a:pt x="61" y="123"/>
                    <a:pt x="81" y="130"/>
                  </a:cubicBezTo>
                  <a:cubicBezTo>
                    <a:pt x="85" y="131"/>
                    <a:pt x="89" y="132"/>
                    <a:pt x="93" y="132"/>
                  </a:cubicBezTo>
                  <a:cubicBezTo>
                    <a:pt x="93" y="172"/>
                    <a:pt x="93" y="172"/>
                    <a:pt x="93" y="172"/>
                  </a:cubicBezTo>
                  <a:cubicBezTo>
                    <a:pt x="85" y="172"/>
                    <a:pt x="77" y="171"/>
                    <a:pt x="68" y="168"/>
                  </a:cubicBezTo>
                  <a:cubicBezTo>
                    <a:pt x="64" y="183"/>
                    <a:pt x="64" y="183"/>
                    <a:pt x="64" y="183"/>
                  </a:cubicBezTo>
                  <a:cubicBezTo>
                    <a:pt x="52" y="179"/>
                    <a:pt x="41" y="172"/>
                    <a:pt x="32" y="164"/>
                  </a:cubicBezTo>
                  <a:cubicBezTo>
                    <a:pt x="42" y="153"/>
                    <a:pt x="42" y="153"/>
                    <a:pt x="42" y="153"/>
                  </a:cubicBezTo>
                  <a:cubicBezTo>
                    <a:pt x="34" y="146"/>
                    <a:pt x="27" y="138"/>
                    <a:pt x="23"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sp>
          <p:nvSpPr>
            <p:cNvPr id="38" name="Freeform 14"/>
            <p:cNvSpPr>
              <a:spLocks noEditPoints="1"/>
            </p:cNvSpPr>
            <p:nvPr/>
          </p:nvSpPr>
          <p:spPr bwMode="auto">
            <a:xfrm>
              <a:off x="11256963" y="692150"/>
              <a:ext cx="455612" cy="454025"/>
            </a:xfrm>
            <a:custGeom>
              <a:avLst/>
              <a:gdLst>
                <a:gd name="T0" fmla="*/ 104 w 195"/>
                <a:gd name="T1" fmla="*/ 29 h 194"/>
                <a:gd name="T2" fmla="*/ 107 w 195"/>
                <a:gd name="T3" fmla="*/ 0 h 194"/>
                <a:gd name="T4" fmla="*/ 148 w 195"/>
                <a:gd name="T5" fmla="*/ 13 h 194"/>
                <a:gd name="T6" fmla="*/ 133 w 195"/>
                <a:gd name="T7" fmla="*/ 38 h 194"/>
                <a:gd name="T8" fmla="*/ 155 w 195"/>
                <a:gd name="T9" fmla="*/ 59 h 194"/>
                <a:gd name="T10" fmla="*/ 180 w 195"/>
                <a:gd name="T11" fmla="*/ 43 h 194"/>
                <a:gd name="T12" fmla="*/ 190 w 195"/>
                <a:gd name="T13" fmla="*/ 62 h 194"/>
                <a:gd name="T14" fmla="*/ 195 w 195"/>
                <a:gd name="T15" fmla="*/ 83 h 194"/>
                <a:gd name="T16" fmla="*/ 166 w 195"/>
                <a:gd name="T17" fmla="*/ 87 h 194"/>
                <a:gd name="T18" fmla="*/ 164 w 195"/>
                <a:gd name="T19" fmla="*/ 118 h 194"/>
                <a:gd name="T20" fmla="*/ 192 w 195"/>
                <a:gd name="T21" fmla="*/ 127 h 194"/>
                <a:gd name="T22" fmla="*/ 169 w 195"/>
                <a:gd name="T23" fmla="*/ 164 h 194"/>
                <a:gd name="T24" fmla="*/ 148 w 195"/>
                <a:gd name="T25" fmla="*/ 144 h 194"/>
                <a:gd name="T26" fmla="*/ 123 w 195"/>
                <a:gd name="T27" fmla="*/ 161 h 194"/>
                <a:gd name="T28" fmla="*/ 123 w 195"/>
                <a:gd name="T29" fmla="*/ 161 h 194"/>
                <a:gd name="T30" fmla="*/ 133 w 195"/>
                <a:gd name="T31" fmla="*/ 188 h 194"/>
                <a:gd name="T32" fmla="*/ 99 w 195"/>
                <a:gd name="T33" fmla="*/ 194 h 194"/>
                <a:gd name="T34" fmla="*/ 99 w 195"/>
                <a:gd name="T35" fmla="*/ 154 h 194"/>
                <a:gd name="T36" fmla="*/ 119 w 195"/>
                <a:gd name="T37" fmla="*/ 150 h 194"/>
                <a:gd name="T38" fmla="*/ 152 w 195"/>
                <a:gd name="T39" fmla="*/ 77 h 194"/>
                <a:gd name="T40" fmla="*/ 99 w 195"/>
                <a:gd name="T41" fmla="*/ 40 h 194"/>
                <a:gd name="T42" fmla="*/ 99 w 195"/>
                <a:gd name="T43" fmla="*/ 28 h 194"/>
                <a:gd name="T44" fmla="*/ 104 w 195"/>
                <a:gd name="T45" fmla="*/ 29 h 194"/>
                <a:gd name="T46" fmla="*/ 99 w 195"/>
                <a:gd name="T47" fmla="*/ 194 h 194"/>
                <a:gd name="T48" fmla="*/ 90 w 195"/>
                <a:gd name="T49" fmla="*/ 194 h 194"/>
                <a:gd name="T50" fmla="*/ 93 w 195"/>
                <a:gd name="T51" fmla="*/ 165 h 194"/>
                <a:gd name="T52" fmla="*/ 64 w 195"/>
                <a:gd name="T53" fmla="*/ 156 h 194"/>
                <a:gd name="T54" fmla="*/ 49 w 195"/>
                <a:gd name="T55" fmla="*/ 181 h 194"/>
                <a:gd name="T56" fmla="*/ 17 w 195"/>
                <a:gd name="T57" fmla="*/ 151 h 194"/>
                <a:gd name="T58" fmla="*/ 42 w 195"/>
                <a:gd name="T59" fmla="*/ 135 h 194"/>
                <a:gd name="T60" fmla="*/ 35 w 195"/>
                <a:gd name="T61" fmla="*/ 121 h 194"/>
                <a:gd name="T62" fmla="*/ 31 w 195"/>
                <a:gd name="T63" fmla="*/ 106 h 194"/>
                <a:gd name="T64" fmla="*/ 2 w 195"/>
                <a:gd name="T65" fmla="*/ 111 h 194"/>
                <a:gd name="T66" fmla="*/ 6 w 195"/>
                <a:gd name="T67" fmla="*/ 67 h 194"/>
                <a:gd name="T68" fmla="*/ 33 w 195"/>
                <a:gd name="T69" fmla="*/ 76 h 194"/>
                <a:gd name="T70" fmla="*/ 49 w 195"/>
                <a:gd name="T71" fmla="*/ 50 h 194"/>
                <a:gd name="T72" fmla="*/ 28 w 195"/>
                <a:gd name="T73" fmla="*/ 30 h 194"/>
                <a:gd name="T74" fmla="*/ 64 w 195"/>
                <a:gd name="T75" fmla="*/ 6 h 194"/>
                <a:gd name="T76" fmla="*/ 74 w 195"/>
                <a:gd name="T77" fmla="*/ 33 h 194"/>
                <a:gd name="T78" fmla="*/ 99 w 195"/>
                <a:gd name="T79" fmla="*/ 28 h 194"/>
                <a:gd name="T80" fmla="*/ 99 w 195"/>
                <a:gd name="T81" fmla="*/ 40 h 194"/>
                <a:gd name="T82" fmla="*/ 78 w 195"/>
                <a:gd name="T83" fmla="*/ 44 h 194"/>
                <a:gd name="T84" fmla="*/ 45 w 195"/>
                <a:gd name="T85" fmla="*/ 117 h 194"/>
                <a:gd name="T86" fmla="*/ 99 w 195"/>
                <a:gd name="T87" fmla="*/ 154 h 194"/>
                <a:gd name="T88" fmla="*/ 99 w 195"/>
                <a:gd name="T8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194">
                  <a:moveTo>
                    <a:pt x="104" y="29"/>
                  </a:moveTo>
                  <a:cubicBezTo>
                    <a:pt x="107" y="0"/>
                    <a:pt x="107" y="0"/>
                    <a:pt x="107" y="0"/>
                  </a:cubicBezTo>
                  <a:cubicBezTo>
                    <a:pt x="121" y="1"/>
                    <a:pt x="136" y="5"/>
                    <a:pt x="148" y="13"/>
                  </a:cubicBezTo>
                  <a:cubicBezTo>
                    <a:pt x="133" y="38"/>
                    <a:pt x="133" y="38"/>
                    <a:pt x="133" y="38"/>
                  </a:cubicBezTo>
                  <a:cubicBezTo>
                    <a:pt x="142" y="43"/>
                    <a:pt x="150" y="50"/>
                    <a:pt x="155" y="59"/>
                  </a:cubicBezTo>
                  <a:cubicBezTo>
                    <a:pt x="180" y="43"/>
                    <a:pt x="180" y="43"/>
                    <a:pt x="180" y="43"/>
                  </a:cubicBezTo>
                  <a:cubicBezTo>
                    <a:pt x="184" y="49"/>
                    <a:pt x="187" y="55"/>
                    <a:pt x="190" y="62"/>
                  </a:cubicBezTo>
                  <a:cubicBezTo>
                    <a:pt x="192" y="69"/>
                    <a:pt x="194" y="76"/>
                    <a:pt x="195" y="83"/>
                  </a:cubicBezTo>
                  <a:cubicBezTo>
                    <a:pt x="166" y="87"/>
                    <a:pt x="166" y="87"/>
                    <a:pt x="166" y="87"/>
                  </a:cubicBezTo>
                  <a:cubicBezTo>
                    <a:pt x="168" y="98"/>
                    <a:pt x="167" y="108"/>
                    <a:pt x="164" y="118"/>
                  </a:cubicBezTo>
                  <a:cubicBezTo>
                    <a:pt x="192" y="127"/>
                    <a:pt x="192" y="127"/>
                    <a:pt x="192" y="127"/>
                  </a:cubicBezTo>
                  <a:cubicBezTo>
                    <a:pt x="187" y="140"/>
                    <a:pt x="180" y="153"/>
                    <a:pt x="169" y="164"/>
                  </a:cubicBezTo>
                  <a:cubicBezTo>
                    <a:pt x="148" y="144"/>
                    <a:pt x="148" y="144"/>
                    <a:pt x="148" y="144"/>
                  </a:cubicBezTo>
                  <a:cubicBezTo>
                    <a:pt x="141" y="151"/>
                    <a:pt x="133" y="157"/>
                    <a:pt x="123" y="161"/>
                  </a:cubicBezTo>
                  <a:cubicBezTo>
                    <a:pt x="123" y="161"/>
                    <a:pt x="123" y="161"/>
                    <a:pt x="123" y="161"/>
                  </a:cubicBezTo>
                  <a:cubicBezTo>
                    <a:pt x="133" y="188"/>
                    <a:pt x="133" y="188"/>
                    <a:pt x="133" y="188"/>
                  </a:cubicBezTo>
                  <a:cubicBezTo>
                    <a:pt x="122" y="192"/>
                    <a:pt x="110" y="194"/>
                    <a:pt x="99" y="194"/>
                  </a:cubicBezTo>
                  <a:cubicBezTo>
                    <a:pt x="99" y="154"/>
                    <a:pt x="99" y="154"/>
                    <a:pt x="99" y="154"/>
                  </a:cubicBezTo>
                  <a:cubicBezTo>
                    <a:pt x="105" y="154"/>
                    <a:pt x="112" y="153"/>
                    <a:pt x="119" y="150"/>
                  </a:cubicBezTo>
                  <a:cubicBezTo>
                    <a:pt x="148" y="139"/>
                    <a:pt x="163" y="106"/>
                    <a:pt x="152" y="77"/>
                  </a:cubicBezTo>
                  <a:cubicBezTo>
                    <a:pt x="143" y="54"/>
                    <a:pt x="121" y="40"/>
                    <a:pt x="99" y="40"/>
                  </a:cubicBezTo>
                  <a:cubicBezTo>
                    <a:pt x="99" y="28"/>
                    <a:pt x="99" y="28"/>
                    <a:pt x="99" y="28"/>
                  </a:cubicBezTo>
                  <a:cubicBezTo>
                    <a:pt x="100" y="28"/>
                    <a:pt x="102" y="29"/>
                    <a:pt x="104" y="29"/>
                  </a:cubicBezTo>
                  <a:close/>
                  <a:moveTo>
                    <a:pt x="99" y="194"/>
                  </a:moveTo>
                  <a:cubicBezTo>
                    <a:pt x="96" y="194"/>
                    <a:pt x="93" y="194"/>
                    <a:pt x="90" y="194"/>
                  </a:cubicBezTo>
                  <a:cubicBezTo>
                    <a:pt x="93" y="165"/>
                    <a:pt x="93" y="165"/>
                    <a:pt x="93" y="165"/>
                  </a:cubicBezTo>
                  <a:cubicBezTo>
                    <a:pt x="82" y="164"/>
                    <a:pt x="73" y="161"/>
                    <a:pt x="64" y="156"/>
                  </a:cubicBezTo>
                  <a:cubicBezTo>
                    <a:pt x="49" y="181"/>
                    <a:pt x="49" y="181"/>
                    <a:pt x="49" y="181"/>
                  </a:cubicBezTo>
                  <a:cubicBezTo>
                    <a:pt x="37" y="174"/>
                    <a:pt x="26" y="164"/>
                    <a:pt x="17" y="151"/>
                  </a:cubicBezTo>
                  <a:cubicBezTo>
                    <a:pt x="42" y="135"/>
                    <a:pt x="42" y="135"/>
                    <a:pt x="42" y="135"/>
                  </a:cubicBezTo>
                  <a:cubicBezTo>
                    <a:pt x="39" y="131"/>
                    <a:pt x="36" y="126"/>
                    <a:pt x="35" y="121"/>
                  </a:cubicBezTo>
                  <a:cubicBezTo>
                    <a:pt x="33" y="116"/>
                    <a:pt x="31" y="111"/>
                    <a:pt x="31" y="106"/>
                  </a:cubicBezTo>
                  <a:cubicBezTo>
                    <a:pt x="2" y="111"/>
                    <a:pt x="2" y="111"/>
                    <a:pt x="2" y="111"/>
                  </a:cubicBezTo>
                  <a:cubicBezTo>
                    <a:pt x="0" y="96"/>
                    <a:pt x="1" y="81"/>
                    <a:pt x="6" y="67"/>
                  </a:cubicBezTo>
                  <a:cubicBezTo>
                    <a:pt x="33" y="76"/>
                    <a:pt x="33" y="76"/>
                    <a:pt x="33" y="76"/>
                  </a:cubicBezTo>
                  <a:cubicBezTo>
                    <a:pt x="36" y="66"/>
                    <a:pt x="42" y="57"/>
                    <a:pt x="49" y="50"/>
                  </a:cubicBezTo>
                  <a:cubicBezTo>
                    <a:pt x="28" y="30"/>
                    <a:pt x="28" y="30"/>
                    <a:pt x="28" y="30"/>
                  </a:cubicBezTo>
                  <a:cubicBezTo>
                    <a:pt x="37" y="19"/>
                    <a:pt x="50" y="11"/>
                    <a:pt x="64" y="6"/>
                  </a:cubicBezTo>
                  <a:cubicBezTo>
                    <a:pt x="74" y="33"/>
                    <a:pt x="74" y="33"/>
                    <a:pt x="74" y="33"/>
                  </a:cubicBezTo>
                  <a:cubicBezTo>
                    <a:pt x="82" y="30"/>
                    <a:pt x="90" y="28"/>
                    <a:pt x="99" y="28"/>
                  </a:cubicBezTo>
                  <a:cubicBezTo>
                    <a:pt x="99" y="40"/>
                    <a:pt x="99" y="40"/>
                    <a:pt x="99" y="40"/>
                  </a:cubicBezTo>
                  <a:cubicBezTo>
                    <a:pt x="92" y="40"/>
                    <a:pt x="85" y="41"/>
                    <a:pt x="78" y="44"/>
                  </a:cubicBezTo>
                  <a:cubicBezTo>
                    <a:pt x="49" y="55"/>
                    <a:pt x="34" y="88"/>
                    <a:pt x="45" y="117"/>
                  </a:cubicBezTo>
                  <a:cubicBezTo>
                    <a:pt x="54" y="140"/>
                    <a:pt x="76" y="154"/>
                    <a:pt x="99" y="154"/>
                  </a:cubicBezTo>
                  <a:lnTo>
                    <a:pt x="99"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grpSp>
      <p:sp>
        <p:nvSpPr>
          <p:cNvPr id="39" name="KSO_Shape"/>
          <p:cNvSpPr/>
          <p:nvPr/>
        </p:nvSpPr>
        <p:spPr bwMode="auto">
          <a:xfrm>
            <a:off x="7601641" y="2564904"/>
            <a:ext cx="520284" cy="433570"/>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2F5EB0"/>
          </a:solidFill>
          <a:ln>
            <a:noFill/>
          </a:ln>
          <a:effectLst>
            <a:outerShdw blurRad="50800" dist="38100" dir="2700000" algn="tl" rotWithShape="0">
              <a:prstClr val="black">
                <a:alpha val="40000"/>
              </a:prstClr>
            </a:outerShdw>
          </a:effectLst>
        </p:spPr>
        <p:txBody>
          <a:bodyPr anchor="ctr"/>
          <a:lstStyle/>
          <a:p>
            <a:endParaRPr lang="zh-CN" altLang="en-US"/>
          </a:p>
        </p:txBody>
      </p:sp>
      <p:sp>
        <p:nvSpPr>
          <p:cNvPr id="40" name="文本框 58"/>
          <p:cNvSpPr txBox="1"/>
          <p:nvPr/>
        </p:nvSpPr>
        <p:spPr>
          <a:xfrm>
            <a:off x="2745253" y="3852337"/>
            <a:ext cx="665568"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文本框 59"/>
          <p:cNvSpPr txBox="1"/>
          <p:nvPr/>
        </p:nvSpPr>
        <p:spPr>
          <a:xfrm>
            <a:off x="4754316" y="3852337"/>
            <a:ext cx="665568"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文本框 60"/>
          <p:cNvSpPr txBox="1"/>
          <p:nvPr/>
        </p:nvSpPr>
        <p:spPr>
          <a:xfrm>
            <a:off x="6763378" y="3852337"/>
            <a:ext cx="665567"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61"/>
          <p:cNvSpPr txBox="1"/>
          <p:nvPr/>
        </p:nvSpPr>
        <p:spPr>
          <a:xfrm>
            <a:off x="8772441" y="3852337"/>
            <a:ext cx="665567"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TextBox 7"/>
          <p:cNvSpPr>
            <a:spLocks noChangeArrowheads="1"/>
          </p:cNvSpPr>
          <p:nvPr/>
        </p:nvSpPr>
        <p:spPr bwMode="auto">
          <a:xfrm>
            <a:off x="2446863" y="4586645"/>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圆角矩形 44"/>
          <p:cNvSpPr/>
          <p:nvPr/>
        </p:nvSpPr>
        <p:spPr>
          <a:xfrm>
            <a:off x="2235655"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46" name="文本框 49"/>
          <p:cNvSpPr txBox="1"/>
          <p:nvPr/>
        </p:nvSpPr>
        <p:spPr>
          <a:xfrm>
            <a:off x="2137147" y="5013176"/>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TextBox 7"/>
          <p:cNvSpPr>
            <a:spLocks noChangeArrowheads="1"/>
          </p:cNvSpPr>
          <p:nvPr/>
        </p:nvSpPr>
        <p:spPr bwMode="auto">
          <a:xfrm>
            <a:off x="4463087" y="4586645"/>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圆角矩形 47"/>
          <p:cNvSpPr/>
          <p:nvPr/>
        </p:nvSpPr>
        <p:spPr>
          <a:xfrm>
            <a:off x="4251879"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49" name="文本框 49"/>
          <p:cNvSpPr txBox="1"/>
          <p:nvPr/>
        </p:nvSpPr>
        <p:spPr>
          <a:xfrm>
            <a:off x="4153371" y="503607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TextBox 7"/>
          <p:cNvSpPr>
            <a:spLocks noChangeArrowheads="1"/>
          </p:cNvSpPr>
          <p:nvPr/>
        </p:nvSpPr>
        <p:spPr bwMode="auto">
          <a:xfrm>
            <a:off x="6534451" y="4586645"/>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圆角矩形 50"/>
          <p:cNvSpPr/>
          <p:nvPr/>
        </p:nvSpPr>
        <p:spPr>
          <a:xfrm>
            <a:off x="6323243"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52" name="文本框 49"/>
          <p:cNvSpPr txBox="1"/>
          <p:nvPr/>
        </p:nvSpPr>
        <p:spPr>
          <a:xfrm>
            <a:off x="6224735" y="504817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7"/>
          <p:cNvSpPr>
            <a:spLocks noChangeArrowheads="1"/>
          </p:cNvSpPr>
          <p:nvPr/>
        </p:nvSpPr>
        <p:spPr bwMode="auto">
          <a:xfrm>
            <a:off x="8550675" y="4586645"/>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圆角矩形 59"/>
          <p:cNvSpPr/>
          <p:nvPr/>
        </p:nvSpPr>
        <p:spPr>
          <a:xfrm>
            <a:off x="8339467"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61" name="文本框 49"/>
          <p:cNvSpPr txBox="1"/>
          <p:nvPr/>
        </p:nvSpPr>
        <p:spPr>
          <a:xfrm>
            <a:off x="8240959" y="504817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nodeType="withEffect">
                                  <p:stCondLst>
                                    <p:cond delay="50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nodeType="withEffect">
                                  <p:stCondLst>
                                    <p:cond delay="50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par>
                                <p:cTn id="44" presetID="53" presetClass="entr" presetSubtype="16"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750"/>
                                        <p:tgtEl>
                                          <p:spTgt spid="40"/>
                                        </p:tgtEl>
                                      </p:cBhvr>
                                    </p:animEffect>
                                    <p:anim calcmode="lin" valueType="num">
                                      <p:cBhvr>
                                        <p:cTn id="58" dur="750" fill="hold"/>
                                        <p:tgtEl>
                                          <p:spTgt spid="40"/>
                                        </p:tgtEl>
                                        <p:attrNameLst>
                                          <p:attrName>ppt_x</p:attrName>
                                        </p:attrNameLst>
                                      </p:cBhvr>
                                      <p:tavLst>
                                        <p:tav tm="0">
                                          <p:val>
                                            <p:strVal val="#ppt_x"/>
                                          </p:val>
                                        </p:tav>
                                        <p:tav tm="100000">
                                          <p:val>
                                            <p:strVal val="#ppt_x"/>
                                          </p:val>
                                        </p:tav>
                                      </p:tavLst>
                                    </p:anim>
                                    <p:anim calcmode="lin" valueType="num">
                                      <p:cBhvr>
                                        <p:cTn id="59" dur="750" fill="hold"/>
                                        <p:tgtEl>
                                          <p:spTgt spid="40"/>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750"/>
                                        <p:tgtEl>
                                          <p:spTgt spid="44"/>
                                        </p:tgtEl>
                                      </p:cBhvr>
                                    </p:animEffect>
                                    <p:anim calcmode="lin" valueType="num">
                                      <p:cBhvr>
                                        <p:cTn id="64" dur="750" fill="hold"/>
                                        <p:tgtEl>
                                          <p:spTgt spid="44"/>
                                        </p:tgtEl>
                                        <p:attrNameLst>
                                          <p:attrName>ppt_x</p:attrName>
                                        </p:attrNameLst>
                                      </p:cBhvr>
                                      <p:tavLst>
                                        <p:tav tm="0">
                                          <p:val>
                                            <p:strVal val="#ppt_x"/>
                                          </p:val>
                                        </p:tav>
                                        <p:tav tm="100000">
                                          <p:val>
                                            <p:strVal val="#ppt_x"/>
                                          </p:val>
                                        </p:tav>
                                      </p:tavLst>
                                    </p:anim>
                                    <p:anim calcmode="lin" valueType="num">
                                      <p:cBhvr>
                                        <p:cTn id="65" dur="750" fill="hold"/>
                                        <p:tgtEl>
                                          <p:spTgt spid="44"/>
                                        </p:tgtEl>
                                        <p:attrNameLst>
                                          <p:attrName>ppt_y</p:attrName>
                                        </p:attrNameLst>
                                      </p:cBhvr>
                                      <p:tavLst>
                                        <p:tav tm="0">
                                          <p:val>
                                            <p:strVal val="#ppt_y+.1"/>
                                          </p:val>
                                        </p:tav>
                                        <p:tav tm="100000">
                                          <p:val>
                                            <p:strVal val="#ppt_y"/>
                                          </p:val>
                                        </p:tav>
                                      </p:tavLst>
                                    </p:anim>
                                  </p:childTnLst>
                                </p:cTn>
                              </p:par>
                            </p:childTnLst>
                          </p:cTn>
                        </p:par>
                        <p:par>
                          <p:cTn id="66" fill="hold">
                            <p:stCondLst>
                              <p:cond delay="3000"/>
                            </p:stCondLst>
                            <p:childTnLst>
                              <p:par>
                                <p:cTn id="67" presetID="22" presetClass="entr" presetSubtype="4"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00"/>
                                        <p:tgtEl>
                                          <p:spTgt spid="45"/>
                                        </p:tgtEl>
                                      </p:cBhvr>
                                    </p:animEffect>
                                  </p:childTnLst>
                                </p:cTn>
                              </p:par>
                            </p:childTnLst>
                          </p:cTn>
                        </p:par>
                        <p:par>
                          <p:cTn id="70" fill="hold">
                            <p:stCondLst>
                              <p:cond delay="3500"/>
                            </p:stCondLst>
                            <p:childTnLst>
                              <p:par>
                                <p:cTn id="71" presetID="42"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750"/>
                                        <p:tgtEl>
                                          <p:spTgt spid="46"/>
                                        </p:tgtEl>
                                      </p:cBhvr>
                                    </p:animEffect>
                                    <p:anim calcmode="lin" valueType="num">
                                      <p:cBhvr>
                                        <p:cTn id="74" dur="750" fill="hold"/>
                                        <p:tgtEl>
                                          <p:spTgt spid="46"/>
                                        </p:tgtEl>
                                        <p:attrNameLst>
                                          <p:attrName>ppt_x</p:attrName>
                                        </p:attrNameLst>
                                      </p:cBhvr>
                                      <p:tavLst>
                                        <p:tav tm="0">
                                          <p:val>
                                            <p:strVal val="#ppt_x"/>
                                          </p:val>
                                        </p:tav>
                                        <p:tav tm="100000">
                                          <p:val>
                                            <p:strVal val="#ppt_x"/>
                                          </p:val>
                                        </p:tav>
                                      </p:tavLst>
                                    </p:anim>
                                    <p:anim calcmode="lin" valueType="num">
                                      <p:cBhvr>
                                        <p:cTn id="75" dur="750" fill="hold"/>
                                        <p:tgtEl>
                                          <p:spTgt spid="46"/>
                                        </p:tgtEl>
                                        <p:attrNameLst>
                                          <p:attrName>ppt_y</p:attrName>
                                        </p:attrNameLst>
                                      </p:cBhvr>
                                      <p:tavLst>
                                        <p:tav tm="0">
                                          <p:val>
                                            <p:strVal val="#ppt_y+.1"/>
                                          </p:val>
                                        </p:tav>
                                        <p:tav tm="100000">
                                          <p:val>
                                            <p:strVal val="#ppt_y"/>
                                          </p:val>
                                        </p:tav>
                                      </p:tavLst>
                                    </p:anim>
                                  </p:childTnLst>
                                </p:cTn>
                              </p:par>
                            </p:childTnLst>
                          </p:cTn>
                        </p:par>
                        <p:par>
                          <p:cTn id="76" fill="hold">
                            <p:stCondLst>
                              <p:cond delay="4500"/>
                            </p:stCondLst>
                            <p:childTnLst>
                              <p:par>
                                <p:cTn id="77" presetID="42"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750"/>
                                        <p:tgtEl>
                                          <p:spTgt spid="41"/>
                                        </p:tgtEl>
                                      </p:cBhvr>
                                    </p:animEffect>
                                    <p:anim calcmode="lin" valueType="num">
                                      <p:cBhvr>
                                        <p:cTn id="80" dur="750" fill="hold"/>
                                        <p:tgtEl>
                                          <p:spTgt spid="41"/>
                                        </p:tgtEl>
                                        <p:attrNameLst>
                                          <p:attrName>ppt_x</p:attrName>
                                        </p:attrNameLst>
                                      </p:cBhvr>
                                      <p:tavLst>
                                        <p:tav tm="0">
                                          <p:val>
                                            <p:strVal val="#ppt_x"/>
                                          </p:val>
                                        </p:tav>
                                        <p:tav tm="100000">
                                          <p:val>
                                            <p:strVal val="#ppt_x"/>
                                          </p:val>
                                        </p:tav>
                                      </p:tavLst>
                                    </p:anim>
                                    <p:anim calcmode="lin" valueType="num">
                                      <p:cBhvr>
                                        <p:cTn id="81" dur="750" fill="hold"/>
                                        <p:tgtEl>
                                          <p:spTgt spid="41"/>
                                        </p:tgtEl>
                                        <p:attrNameLst>
                                          <p:attrName>ppt_y</p:attrName>
                                        </p:attrNameLst>
                                      </p:cBhvr>
                                      <p:tavLst>
                                        <p:tav tm="0">
                                          <p:val>
                                            <p:strVal val="#ppt_y+.1"/>
                                          </p:val>
                                        </p:tav>
                                        <p:tav tm="100000">
                                          <p:val>
                                            <p:strVal val="#ppt_y"/>
                                          </p:val>
                                        </p:tav>
                                      </p:tavLst>
                                    </p:anim>
                                  </p:childTnLst>
                                </p:cTn>
                              </p:par>
                            </p:childTnLst>
                          </p:cTn>
                        </p:par>
                        <p:par>
                          <p:cTn id="82" fill="hold">
                            <p:stCondLst>
                              <p:cond delay="5500"/>
                            </p:stCondLst>
                            <p:childTnLst>
                              <p:par>
                                <p:cTn id="83" presetID="42" presetClass="entr" presetSubtype="0" fill="hold" grpId="0"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750"/>
                                        <p:tgtEl>
                                          <p:spTgt spid="47"/>
                                        </p:tgtEl>
                                      </p:cBhvr>
                                    </p:animEffect>
                                    <p:anim calcmode="lin" valueType="num">
                                      <p:cBhvr>
                                        <p:cTn id="86" dur="750" fill="hold"/>
                                        <p:tgtEl>
                                          <p:spTgt spid="47"/>
                                        </p:tgtEl>
                                        <p:attrNameLst>
                                          <p:attrName>ppt_x</p:attrName>
                                        </p:attrNameLst>
                                      </p:cBhvr>
                                      <p:tavLst>
                                        <p:tav tm="0">
                                          <p:val>
                                            <p:strVal val="#ppt_x"/>
                                          </p:val>
                                        </p:tav>
                                        <p:tav tm="100000">
                                          <p:val>
                                            <p:strVal val="#ppt_x"/>
                                          </p:val>
                                        </p:tav>
                                      </p:tavLst>
                                    </p:anim>
                                    <p:anim calcmode="lin" valueType="num">
                                      <p:cBhvr>
                                        <p:cTn id="87" dur="750" fill="hold"/>
                                        <p:tgtEl>
                                          <p:spTgt spid="47"/>
                                        </p:tgtEl>
                                        <p:attrNameLst>
                                          <p:attrName>ppt_y</p:attrName>
                                        </p:attrNameLst>
                                      </p:cBhvr>
                                      <p:tavLst>
                                        <p:tav tm="0">
                                          <p:val>
                                            <p:strVal val="#ppt_y+.1"/>
                                          </p:val>
                                        </p:tav>
                                        <p:tav tm="100000">
                                          <p:val>
                                            <p:strVal val="#ppt_y"/>
                                          </p:val>
                                        </p:tav>
                                      </p:tavLst>
                                    </p:anim>
                                  </p:childTnLst>
                                </p:cTn>
                              </p:par>
                            </p:childTnLst>
                          </p:cTn>
                        </p:par>
                        <p:par>
                          <p:cTn id="88" fill="hold">
                            <p:stCondLst>
                              <p:cond delay="6500"/>
                            </p:stCondLst>
                            <p:childTnLst>
                              <p:par>
                                <p:cTn id="89" presetID="22" presetClass="entr" presetSubtype="4"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750"/>
                                        <p:tgtEl>
                                          <p:spTgt spid="49"/>
                                        </p:tgtEl>
                                      </p:cBhvr>
                                    </p:animEffect>
                                    <p:anim calcmode="lin" valueType="num">
                                      <p:cBhvr>
                                        <p:cTn id="96" dur="750" fill="hold"/>
                                        <p:tgtEl>
                                          <p:spTgt spid="49"/>
                                        </p:tgtEl>
                                        <p:attrNameLst>
                                          <p:attrName>ppt_x</p:attrName>
                                        </p:attrNameLst>
                                      </p:cBhvr>
                                      <p:tavLst>
                                        <p:tav tm="0">
                                          <p:val>
                                            <p:strVal val="#ppt_x"/>
                                          </p:val>
                                        </p:tav>
                                        <p:tav tm="100000">
                                          <p:val>
                                            <p:strVal val="#ppt_x"/>
                                          </p:val>
                                        </p:tav>
                                      </p:tavLst>
                                    </p:anim>
                                    <p:anim calcmode="lin" valueType="num">
                                      <p:cBhvr>
                                        <p:cTn id="97" dur="750" fill="hold"/>
                                        <p:tgtEl>
                                          <p:spTgt spid="49"/>
                                        </p:tgtEl>
                                        <p:attrNameLst>
                                          <p:attrName>ppt_y</p:attrName>
                                        </p:attrNameLst>
                                      </p:cBhvr>
                                      <p:tavLst>
                                        <p:tav tm="0">
                                          <p:val>
                                            <p:strVal val="#ppt_y+.1"/>
                                          </p:val>
                                        </p:tav>
                                        <p:tav tm="100000">
                                          <p:val>
                                            <p:strVal val="#ppt_y"/>
                                          </p:val>
                                        </p:tav>
                                      </p:tavLst>
                                    </p:anim>
                                  </p:childTnLst>
                                </p:cTn>
                              </p:par>
                            </p:childTnLst>
                          </p:cTn>
                        </p:par>
                        <p:par>
                          <p:cTn id="98" fill="hold">
                            <p:stCondLst>
                              <p:cond delay="8000"/>
                            </p:stCondLst>
                            <p:childTnLst>
                              <p:par>
                                <p:cTn id="99" presetID="42" presetClass="entr" presetSubtype="0"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750"/>
                                        <p:tgtEl>
                                          <p:spTgt spid="42"/>
                                        </p:tgtEl>
                                      </p:cBhvr>
                                    </p:animEffect>
                                    <p:anim calcmode="lin" valueType="num">
                                      <p:cBhvr>
                                        <p:cTn id="102" dur="750" fill="hold"/>
                                        <p:tgtEl>
                                          <p:spTgt spid="42"/>
                                        </p:tgtEl>
                                        <p:attrNameLst>
                                          <p:attrName>ppt_x</p:attrName>
                                        </p:attrNameLst>
                                      </p:cBhvr>
                                      <p:tavLst>
                                        <p:tav tm="0">
                                          <p:val>
                                            <p:strVal val="#ppt_x"/>
                                          </p:val>
                                        </p:tav>
                                        <p:tav tm="100000">
                                          <p:val>
                                            <p:strVal val="#ppt_x"/>
                                          </p:val>
                                        </p:tav>
                                      </p:tavLst>
                                    </p:anim>
                                    <p:anim calcmode="lin" valueType="num">
                                      <p:cBhvr>
                                        <p:cTn id="103" dur="750" fill="hold"/>
                                        <p:tgtEl>
                                          <p:spTgt spid="42"/>
                                        </p:tgtEl>
                                        <p:attrNameLst>
                                          <p:attrName>ppt_y</p:attrName>
                                        </p:attrNameLst>
                                      </p:cBhvr>
                                      <p:tavLst>
                                        <p:tav tm="0">
                                          <p:val>
                                            <p:strVal val="#ppt_y+.1"/>
                                          </p:val>
                                        </p:tav>
                                        <p:tav tm="100000">
                                          <p:val>
                                            <p:strVal val="#ppt_y"/>
                                          </p:val>
                                        </p:tav>
                                      </p:tavLst>
                                    </p:anim>
                                  </p:childTnLst>
                                </p:cTn>
                              </p:par>
                            </p:childTnLst>
                          </p:cTn>
                        </p:par>
                        <p:par>
                          <p:cTn id="104" fill="hold">
                            <p:stCondLst>
                              <p:cond delay="9000"/>
                            </p:stCondLst>
                            <p:childTnLst>
                              <p:par>
                                <p:cTn id="105" presetID="42" presetClass="entr" presetSubtype="0" fill="hold" grpId="0" nodeType="after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750"/>
                                        <p:tgtEl>
                                          <p:spTgt spid="50"/>
                                        </p:tgtEl>
                                      </p:cBhvr>
                                    </p:animEffect>
                                    <p:anim calcmode="lin" valueType="num">
                                      <p:cBhvr>
                                        <p:cTn id="108" dur="750" fill="hold"/>
                                        <p:tgtEl>
                                          <p:spTgt spid="50"/>
                                        </p:tgtEl>
                                        <p:attrNameLst>
                                          <p:attrName>ppt_x</p:attrName>
                                        </p:attrNameLst>
                                      </p:cBhvr>
                                      <p:tavLst>
                                        <p:tav tm="0">
                                          <p:val>
                                            <p:strVal val="#ppt_x"/>
                                          </p:val>
                                        </p:tav>
                                        <p:tav tm="100000">
                                          <p:val>
                                            <p:strVal val="#ppt_x"/>
                                          </p:val>
                                        </p:tav>
                                      </p:tavLst>
                                    </p:anim>
                                    <p:anim calcmode="lin" valueType="num">
                                      <p:cBhvr>
                                        <p:cTn id="109" dur="750" fill="hold"/>
                                        <p:tgtEl>
                                          <p:spTgt spid="50"/>
                                        </p:tgtEl>
                                        <p:attrNameLst>
                                          <p:attrName>ppt_y</p:attrName>
                                        </p:attrNameLst>
                                      </p:cBhvr>
                                      <p:tavLst>
                                        <p:tav tm="0">
                                          <p:val>
                                            <p:strVal val="#ppt_y+.1"/>
                                          </p:val>
                                        </p:tav>
                                        <p:tav tm="100000">
                                          <p:val>
                                            <p:strVal val="#ppt_y"/>
                                          </p:val>
                                        </p:tav>
                                      </p:tavLst>
                                    </p:anim>
                                  </p:childTnLst>
                                </p:cTn>
                              </p:par>
                            </p:childTnLst>
                          </p:cTn>
                        </p:par>
                        <p:par>
                          <p:cTn id="110" fill="hold">
                            <p:stCondLst>
                              <p:cond delay="10000"/>
                            </p:stCondLst>
                            <p:childTnLst>
                              <p:par>
                                <p:cTn id="111" presetID="22" presetClass="entr" presetSubtype="4" fill="hold" grpId="0" nodeType="after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wipe(down)">
                                      <p:cBhvr>
                                        <p:cTn id="113" dur="500"/>
                                        <p:tgtEl>
                                          <p:spTgt spid="51"/>
                                        </p:tgtEl>
                                      </p:cBhvr>
                                    </p:animEffect>
                                  </p:childTnLst>
                                </p:cTn>
                              </p:par>
                            </p:childTnLst>
                          </p:cTn>
                        </p:par>
                        <p:par>
                          <p:cTn id="114" fill="hold">
                            <p:stCondLst>
                              <p:cond delay="10500"/>
                            </p:stCondLst>
                            <p:childTnLst>
                              <p:par>
                                <p:cTn id="115" presetID="42" presetClass="entr" presetSubtype="0" fill="hold" grpId="0" nodeType="after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750"/>
                                        <p:tgtEl>
                                          <p:spTgt spid="52"/>
                                        </p:tgtEl>
                                      </p:cBhvr>
                                    </p:animEffect>
                                    <p:anim calcmode="lin" valueType="num">
                                      <p:cBhvr>
                                        <p:cTn id="118" dur="750" fill="hold"/>
                                        <p:tgtEl>
                                          <p:spTgt spid="52"/>
                                        </p:tgtEl>
                                        <p:attrNameLst>
                                          <p:attrName>ppt_x</p:attrName>
                                        </p:attrNameLst>
                                      </p:cBhvr>
                                      <p:tavLst>
                                        <p:tav tm="0">
                                          <p:val>
                                            <p:strVal val="#ppt_x"/>
                                          </p:val>
                                        </p:tav>
                                        <p:tav tm="100000">
                                          <p:val>
                                            <p:strVal val="#ppt_x"/>
                                          </p:val>
                                        </p:tav>
                                      </p:tavLst>
                                    </p:anim>
                                    <p:anim calcmode="lin" valueType="num">
                                      <p:cBhvr>
                                        <p:cTn id="119" dur="750" fill="hold"/>
                                        <p:tgtEl>
                                          <p:spTgt spid="52"/>
                                        </p:tgtEl>
                                        <p:attrNameLst>
                                          <p:attrName>ppt_y</p:attrName>
                                        </p:attrNameLst>
                                      </p:cBhvr>
                                      <p:tavLst>
                                        <p:tav tm="0">
                                          <p:val>
                                            <p:strVal val="#ppt_y+.1"/>
                                          </p:val>
                                        </p:tav>
                                        <p:tav tm="100000">
                                          <p:val>
                                            <p:strVal val="#ppt_y"/>
                                          </p:val>
                                        </p:tav>
                                      </p:tavLst>
                                    </p:anim>
                                  </p:childTnLst>
                                </p:cTn>
                              </p:par>
                            </p:childTnLst>
                          </p:cTn>
                        </p:par>
                        <p:par>
                          <p:cTn id="120" fill="hold">
                            <p:stCondLst>
                              <p:cond delay="11500"/>
                            </p:stCondLst>
                            <p:childTnLst>
                              <p:par>
                                <p:cTn id="121" presetID="42" presetClass="entr" presetSubtype="0" fill="hold" grpId="0" nodeType="after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750"/>
                                        <p:tgtEl>
                                          <p:spTgt spid="43"/>
                                        </p:tgtEl>
                                      </p:cBhvr>
                                    </p:animEffect>
                                    <p:anim calcmode="lin" valueType="num">
                                      <p:cBhvr>
                                        <p:cTn id="124" dur="750" fill="hold"/>
                                        <p:tgtEl>
                                          <p:spTgt spid="43"/>
                                        </p:tgtEl>
                                        <p:attrNameLst>
                                          <p:attrName>ppt_x</p:attrName>
                                        </p:attrNameLst>
                                      </p:cBhvr>
                                      <p:tavLst>
                                        <p:tav tm="0">
                                          <p:val>
                                            <p:strVal val="#ppt_x"/>
                                          </p:val>
                                        </p:tav>
                                        <p:tav tm="100000">
                                          <p:val>
                                            <p:strVal val="#ppt_x"/>
                                          </p:val>
                                        </p:tav>
                                      </p:tavLst>
                                    </p:anim>
                                    <p:anim calcmode="lin" valueType="num">
                                      <p:cBhvr>
                                        <p:cTn id="125" dur="750" fill="hold"/>
                                        <p:tgtEl>
                                          <p:spTgt spid="43"/>
                                        </p:tgtEl>
                                        <p:attrNameLst>
                                          <p:attrName>ppt_y</p:attrName>
                                        </p:attrNameLst>
                                      </p:cBhvr>
                                      <p:tavLst>
                                        <p:tav tm="0">
                                          <p:val>
                                            <p:strVal val="#ppt_y+.1"/>
                                          </p:val>
                                        </p:tav>
                                        <p:tav tm="100000">
                                          <p:val>
                                            <p:strVal val="#ppt_y"/>
                                          </p:val>
                                        </p:tav>
                                      </p:tavLst>
                                    </p:anim>
                                  </p:childTnLst>
                                </p:cTn>
                              </p:par>
                            </p:childTnLst>
                          </p:cTn>
                        </p:par>
                        <p:par>
                          <p:cTn id="126" fill="hold">
                            <p:stCondLst>
                              <p:cond delay="12500"/>
                            </p:stCondLst>
                            <p:childTnLst>
                              <p:par>
                                <p:cTn id="127" presetID="42" presetClass="entr" presetSubtype="0" fill="hold" grpId="0" nodeType="after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750"/>
                                        <p:tgtEl>
                                          <p:spTgt spid="59"/>
                                        </p:tgtEl>
                                      </p:cBhvr>
                                    </p:animEffect>
                                    <p:anim calcmode="lin" valueType="num">
                                      <p:cBhvr>
                                        <p:cTn id="130" dur="750" fill="hold"/>
                                        <p:tgtEl>
                                          <p:spTgt spid="59"/>
                                        </p:tgtEl>
                                        <p:attrNameLst>
                                          <p:attrName>ppt_x</p:attrName>
                                        </p:attrNameLst>
                                      </p:cBhvr>
                                      <p:tavLst>
                                        <p:tav tm="0">
                                          <p:val>
                                            <p:strVal val="#ppt_x"/>
                                          </p:val>
                                        </p:tav>
                                        <p:tav tm="100000">
                                          <p:val>
                                            <p:strVal val="#ppt_x"/>
                                          </p:val>
                                        </p:tav>
                                      </p:tavLst>
                                    </p:anim>
                                    <p:anim calcmode="lin" valueType="num">
                                      <p:cBhvr>
                                        <p:cTn id="131" dur="750" fill="hold"/>
                                        <p:tgtEl>
                                          <p:spTgt spid="59"/>
                                        </p:tgtEl>
                                        <p:attrNameLst>
                                          <p:attrName>ppt_y</p:attrName>
                                        </p:attrNameLst>
                                      </p:cBhvr>
                                      <p:tavLst>
                                        <p:tav tm="0">
                                          <p:val>
                                            <p:strVal val="#ppt_y+.1"/>
                                          </p:val>
                                        </p:tav>
                                        <p:tav tm="100000">
                                          <p:val>
                                            <p:strVal val="#ppt_y"/>
                                          </p:val>
                                        </p:tav>
                                      </p:tavLst>
                                    </p:anim>
                                  </p:childTnLst>
                                </p:cTn>
                              </p:par>
                            </p:childTnLst>
                          </p:cTn>
                        </p:par>
                        <p:par>
                          <p:cTn id="132" fill="hold">
                            <p:stCondLst>
                              <p:cond delay="13500"/>
                            </p:stCondLst>
                            <p:childTnLst>
                              <p:par>
                                <p:cTn id="133" presetID="22" presetClass="entr" presetSubtype="4" fill="hold" grpId="0" nodeType="after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wipe(down)">
                                      <p:cBhvr>
                                        <p:cTn id="135" dur="500"/>
                                        <p:tgtEl>
                                          <p:spTgt spid="60"/>
                                        </p:tgtEl>
                                      </p:cBhvr>
                                    </p:animEffect>
                                  </p:childTnLst>
                                </p:cTn>
                              </p:par>
                            </p:childTnLst>
                          </p:cTn>
                        </p:par>
                        <p:par>
                          <p:cTn id="136" fill="hold">
                            <p:stCondLst>
                              <p:cond delay="14000"/>
                            </p:stCondLst>
                            <p:childTnLst>
                              <p:par>
                                <p:cTn id="137" presetID="42" presetClass="entr" presetSubtype="0"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750"/>
                                        <p:tgtEl>
                                          <p:spTgt spid="61"/>
                                        </p:tgtEl>
                                      </p:cBhvr>
                                    </p:animEffect>
                                    <p:anim calcmode="lin" valueType="num">
                                      <p:cBhvr>
                                        <p:cTn id="140" dur="750" fill="hold"/>
                                        <p:tgtEl>
                                          <p:spTgt spid="61"/>
                                        </p:tgtEl>
                                        <p:attrNameLst>
                                          <p:attrName>ppt_x</p:attrName>
                                        </p:attrNameLst>
                                      </p:cBhvr>
                                      <p:tavLst>
                                        <p:tav tm="0">
                                          <p:val>
                                            <p:strVal val="#ppt_x"/>
                                          </p:val>
                                        </p:tav>
                                        <p:tav tm="100000">
                                          <p:val>
                                            <p:strVal val="#ppt_x"/>
                                          </p:val>
                                        </p:tav>
                                      </p:tavLst>
                                    </p:anim>
                                    <p:anim calcmode="lin" valueType="num">
                                      <p:cBhvr>
                                        <p:cTn id="141" dur="750" fill="hold"/>
                                        <p:tgtEl>
                                          <p:spTgt spid="61"/>
                                        </p:tgtEl>
                                        <p:attrNameLst>
                                          <p:attrName>ppt_y</p:attrName>
                                        </p:attrNameLst>
                                      </p:cBhvr>
                                      <p:tavLst>
                                        <p:tav tm="0">
                                          <p:val>
                                            <p:strVal val="#ppt_y+.1"/>
                                          </p:val>
                                        </p:tav>
                                        <p:tav tm="100000">
                                          <p:val>
                                            <p:strVal val="#ppt_y"/>
                                          </p:val>
                                        </p:tav>
                                      </p:tavLst>
                                    </p:anim>
                                  </p:childTnLst>
                                </p:cTn>
                              </p:par>
                            </p:childTnLst>
                          </p:cTn>
                        </p:par>
                        <p:par>
                          <p:cTn id="142" fill="hold">
                            <p:stCondLst>
                              <p:cond delay="15000"/>
                            </p:stCondLst>
                            <p:childTnLst>
                              <p:par>
                                <p:cTn id="143" presetID="10" presetClass="entr" presetSubtype="0" fill="hold" grpId="0" nodeType="after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fade">
                                      <p:cBhvr>
                                        <p:cTn id="145" dur="1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P spid="42" grpId="0"/>
      <p:bldP spid="43" grpId="0"/>
      <p:bldP spid="44" grpId="0"/>
      <p:bldP spid="45" grpId="0" animBg="1"/>
      <p:bldP spid="46" grpId="0"/>
      <p:bldP spid="47" grpId="0"/>
      <p:bldP spid="48" grpId="0" animBg="1"/>
      <p:bldP spid="49" grpId="0"/>
      <p:bldP spid="50" grpId="0"/>
      <p:bldP spid="51" grpId="0" animBg="1"/>
      <p:bldP spid="52" grpId="0"/>
      <p:bldP spid="59" grpId="0"/>
      <p:bldP spid="60" grpId="0" animBg="1"/>
      <p:bldP spid="61" grpId="0"/>
      <p:bldP spid="6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30</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878788" y="1802967"/>
            <a:ext cx="4768768" cy="4794385"/>
            <a:chOff x="3513680" y="1931126"/>
            <a:chExt cx="5164640" cy="5192384"/>
          </a:xfrm>
        </p:grpSpPr>
        <p:pic>
          <p:nvPicPr>
            <p:cNvPr id="15" name="Picture 2" descr="E:\lizzy\PPT-by lizzy\自制PNG\iphone5-b.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2"/>
            <a:stretch>
              <a:fillRect/>
            </a:stretch>
          </p:blipFill>
          <p:spPr bwMode="auto">
            <a:xfrm>
              <a:off x="3513680" y="1931126"/>
              <a:ext cx="5164640" cy="519238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4405360" y="3112169"/>
              <a:ext cx="3276704" cy="4011341"/>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3534614" y="3121485"/>
            <a:ext cx="1484148" cy="1484148"/>
            <a:chOff x="3427660" y="3452388"/>
            <a:chExt cx="1484148" cy="1484148"/>
          </a:xfrm>
        </p:grpSpPr>
        <p:sp>
          <p:nvSpPr>
            <p:cNvPr id="18" name="椭圆 17"/>
            <p:cNvSpPr/>
            <p:nvPr/>
          </p:nvSpPr>
          <p:spPr>
            <a:xfrm>
              <a:off x="3427660" y="3452388"/>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a:grpSpLocks noChangeAspect="1"/>
            </p:cNvGrpSpPr>
            <p:nvPr/>
          </p:nvGrpSpPr>
          <p:grpSpPr>
            <a:xfrm>
              <a:off x="3809886" y="3874477"/>
              <a:ext cx="719696" cy="551771"/>
              <a:chOff x="5611813" y="1835150"/>
              <a:chExt cx="285750" cy="219076"/>
            </a:xfrm>
            <a:solidFill>
              <a:schemeClr val="bg1"/>
            </a:solidFill>
          </p:grpSpPr>
          <p:sp>
            <p:nvSpPr>
              <p:cNvPr id="20"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Rectangle 58"/>
              <p:cNvSpPr>
                <a:spLocks noChangeArrowheads="1"/>
              </p:cNvSpPr>
              <p:nvPr/>
            </p:nvSpPr>
            <p:spPr bwMode="auto">
              <a:xfrm>
                <a:off x="5648326" y="1884363"/>
                <a:ext cx="41275" cy="139700"/>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59"/>
              <p:cNvSpPr>
                <a:spLocks noChangeArrowheads="1"/>
              </p:cNvSpPr>
              <p:nvPr/>
            </p:nvSpPr>
            <p:spPr bwMode="auto">
              <a:xfrm>
                <a:off x="5708651" y="1835150"/>
                <a:ext cx="41275" cy="1889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60"/>
              <p:cNvSpPr>
                <a:spLocks noChangeArrowheads="1"/>
              </p:cNvSpPr>
              <p:nvPr/>
            </p:nvSpPr>
            <p:spPr bwMode="auto">
              <a:xfrm>
                <a:off x="5768976" y="1895475"/>
                <a:ext cx="41275" cy="1285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61"/>
              <p:cNvSpPr>
                <a:spLocks noChangeArrowheads="1"/>
              </p:cNvSpPr>
              <p:nvPr/>
            </p:nvSpPr>
            <p:spPr bwMode="auto">
              <a:xfrm>
                <a:off x="5829301" y="1936750"/>
                <a:ext cx="41275" cy="873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25" name="组合 24"/>
          <p:cNvGrpSpPr/>
          <p:nvPr/>
        </p:nvGrpSpPr>
        <p:grpSpPr>
          <a:xfrm>
            <a:off x="7327338" y="4086261"/>
            <a:ext cx="1484148" cy="1484148"/>
            <a:chOff x="7270150" y="4604902"/>
            <a:chExt cx="1484148" cy="1484148"/>
          </a:xfrm>
        </p:grpSpPr>
        <p:sp>
          <p:nvSpPr>
            <p:cNvPr id="26" name="椭圆 25"/>
            <p:cNvSpPr/>
            <p:nvPr/>
          </p:nvSpPr>
          <p:spPr>
            <a:xfrm>
              <a:off x="7270150" y="4604902"/>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形标注 26"/>
            <p:cNvSpPr/>
            <p:nvPr/>
          </p:nvSpPr>
          <p:spPr>
            <a:xfrm>
              <a:off x="7640426" y="5076976"/>
              <a:ext cx="743596" cy="540000"/>
            </a:xfrm>
            <a:prstGeom prst="wedgeEllipseCallout">
              <a:avLst>
                <a:gd name="adj1" fmla="val -38188"/>
                <a:gd name="adj2" fmla="val 6182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8496746" y="1257483"/>
            <a:ext cx="1107984" cy="369328"/>
          </a:xfrm>
          <a:prstGeom prst="rect">
            <a:avLst/>
          </a:prstGeom>
        </p:spPr>
        <p:txBody>
          <a:bodyPr wrap="none" lIns="91434" tIns="45718" rIns="91434" bIns="45718">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29" name="矩形 47"/>
          <p:cNvSpPr>
            <a:spLocks noChangeArrowheads="1"/>
          </p:cNvSpPr>
          <p:nvPr/>
        </p:nvSpPr>
        <p:spPr bwMode="auto">
          <a:xfrm>
            <a:off x="8496748" y="1556792"/>
            <a:ext cx="2119039" cy="86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0" name="组合 29"/>
          <p:cNvGrpSpPr/>
          <p:nvPr/>
        </p:nvGrpSpPr>
        <p:grpSpPr>
          <a:xfrm>
            <a:off x="6799501" y="1239158"/>
            <a:ext cx="1484148" cy="1484148"/>
            <a:chOff x="7270150" y="1939337"/>
            <a:chExt cx="1484148" cy="1484148"/>
          </a:xfrm>
        </p:grpSpPr>
        <p:sp>
          <p:nvSpPr>
            <p:cNvPr id="31" name="椭圆 30"/>
            <p:cNvSpPr/>
            <p:nvPr/>
          </p:nvSpPr>
          <p:spPr>
            <a:xfrm>
              <a:off x="7270150" y="1939337"/>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7628394" y="2388545"/>
              <a:ext cx="767661" cy="585733"/>
              <a:chOff x="12227116" y="4392007"/>
              <a:chExt cx="627436" cy="478740"/>
            </a:xfrm>
          </p:grpSpPr>
          <p:sp>
            <p:nvSpPr>
              <p:cNvPr id="33"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5" name="矩形 34"/>
          <p:cNvSpPr/>
          <p:nvPr/>
        </p:nvSpPr>
        <p:spPr>
          <a:xfrm>
            <a:off x="8991728" y="4154192"/>
            <a:ext cx="1107984" cy="369328"/>
          </a:xfrm>
          <a:prstGeom prst="rect">
            <a:avLst/>
          </a:prstGeom>
        </p:spPr>
        <p:txBody>
          <a:bodyPr wrap="none" lIns="91434" tIns="45718" rIns="91434" bIns="45718">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8991729" y="4453501"/>
            <a:ext cx="2434449"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在此录入本图表的综合描述说明，在此录入本图表的综合描述说明，在此录入本图表的综合描述说明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36"/>
          <p:cNvSpPr/>
          <p:nvPr/>
        </p:nvSpPr>
        <p:spPr>
          <a:xfrm>
            <a:off x="2265030" y="3113205"/>
            <a:ext cx="1107984" cy="369328"/>
          </a:xfrm>
          <a:prstGeom prst="rect">
            <a:avLst/>
          </a:prstGeom>
        </p:spPr>
        <p:txBody>
          <a:bodyPr wrap="none" lIns="91434" tIns="45718" rIns="91434" bIns="45718">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38" name="矩形 47"/>
          <p:cNvSpPr>
            <a:spLocks noChangeArrowheads="1"/>
          </p:cNvSpPr>
          <p:nvPr/>
        </p:nvSpPr>
        <p:spPr bwMode="auto">
          <a:xfrm>
            <a:off x="985019" y="3412514"/>
            <a:ext cx="2387995"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在此录入本图表的综合描述说明，在此录入本图表的综合描述说明，在此录入本图表的描述说明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TextBox 3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1+#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1+#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0-#ppt_w/2"/>
                                          </p:val>
                                        </p:tav>
                                        <p:tav tm="100000">
                                          <p:val>
                                            <p:strVal val="#ppt_x"/>
                                          </p:val>
                                        </p:tav>
                                      </p:tavLst>
                                    </p:anim>
                                    <p:anim calcmode="lin" valueType="num">
                                      <p:cBhvr additive="base">
                                        <p:cTn id="43" dur="500" fill="hold"/>
                                        <p:tgtEl>
                                          <p:spTgt spid="37"/>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0-#ppt_w/2"/>
                                          </p:val>
                                        </p:tav>
                                        <p:tav tm="100000">
                                          <p:val>
                                            <p:strVal val="#ppt_x"/>
                                          </p:val>
                                        </p:tav>
                                      </p:tavLst>
                                    </p:anim>
                                    <p:anim calcmode="lin" valueType="num">
                                      <p:cBhvr additive="base">
                                        <p:cTn id="47" dur="500" fill="hold"/>
                                        <p:tgtEl>
                                          <p:spTgt spid="38"/>
                                        </p:tgtEl>
                                        <p:attrNameLst>
                                          <p:attrName>ppt_y</p:attrName>
                                        </p:attrNameLst>
                                      </p:cBhvr>
                                      <p:tavLst>
                                        <p:tav tm="0">
                                          <p:val>
                                            <p:strVal val="#ppt_y"/>
                                          </p:val>
                                        </p:tav>
                                        <p:tav tm="100000">
                                          <p:val>
                                            <p:strVal val="#ppt_y"/>
                                          </p:val>
                                        </p:tav>
                                      </p:tavLst>
                                    </p:anim>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5" grpId="0"/>
      <p:bldP spid="36" grpId="0"/>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31</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cxnSp>
        <p:nvCxnSpPr>
          <p:cNvPr id="14" name="肘形连接符 13"/>
          <p:cNvCxnSpPr>
            <a:stCxn id="16" idx="6"/>
            <a:endCxn id="41" idx="2"/>
          </p:cNvCxnSpPr>
          <p:nvPr/>
        </p:nvCxnSpPr>
        <p:spPr>
          <a:xfrm>
            <a:off x="4899620" y="2088460"/>
            <a:ext cx="5359962" cy="1096970"/>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143620" y="1710460"/>
            <a:ext cx="756000" cy="756000"/>
            <a:chOff x="4534974" y="2492893"/>
            <a:chExt cx="756000" cy="756000"/>
          </a:xfrm>
        </p:grpSpPr>
        <p:sp>
          <p:nvSpPr>
            <p:cNvPr id="16" name="椭圆 15"/>
            <p:cNvSpPr/>
            <p:nvPr/>
          </p:nvSpPr>
          <p:spPr>
            <a:xfrm>
              <a:off x="4534974" y="2492893"/>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687974" y="2629656"/>
              <a:ext cx="450000" cy="434596"/>
              <a:chOff x="5512720" y="2152017"/>
              <a:chExt cx="583915" cy="496874"/>
            </a:xfrm>
          </p:grpSpPr>
          <p:sp>
            <p:nvSpPr>
              <p:cNvPr id="18"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sp>
            <p:nvSpPr>
              <p:cNvPr id="19"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grpSp>
      </p:grpSp>
      <p:cxnSp>
        <p:nvCxnSpPr>
          <p:cNvPr id="20" name="肘形连接符 19"/>
          <p:cNvCxnSpPr>
            <a:stCxn id="22" idx="6"/>
            <a:endCxn id="43" idx="2"/>
          </p:cNvCxnSpPr>
          <p:nvPr/>
        </p:nvCxnSpPr>
        <p:spPr>
          <a:xfrm>
            <a:off x="4899620" y="4275092"/>
            <a:ext cx="2891928" cy="531731"/>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143620" y="3897092"/>
            <a:ext cx="756000" cy="756000"/>
            <a:chOff x="4534974" y="4368345"/>
            <a:chExt cx="756000" cy="756000"/>
          </a:xfrm>
        </p:grpSpPr>
        <p:sp>
          <p:nvSpPr>
            <p:cNvPr id="22" name="椭圆 21"/>
            <p:cNvSpPr/>
            <p:nvPr/>
          </p:nvSpPr>
          <p:spPr>
            <a:xfrm>
              <a:off x="4534974" y="4368345"/>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90">
                <a:latin typeface="Arial" panose="020B0604020202020204" pitchFamily="34" charset="0"/>
                <a:cs typeface="Arial" panose="020B0604020202020204" pitchFamily="34" charset="0"/>
              </a:endParaRPr>
            </a:p>
          </p:txBody>
        </p:sp>
      </p:grpSp>
      <p:cxnSp>
        <p:nvCxnSpPr>
          <p:cNvPr id="24" name="肘形连接符 23"/>
          <p:cNvCxnSpPr>
            <a:stCxn id="26" idx="6"/>
            <a:endCxn id="42" idx="2"/>
          </p:cNvCxnSpPr>
          <p:nvPr/>
        </p:nvCxnSpPr>
        <p:spPr>
          <a:xfrm>
            <a:off x="4899620" y="3181776"/>
            <a:ext cx="4125946" cy="98507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143620" y="2803776"/>
            <a:ext cx="756000" cy="756000"/>
            <a:chOff x="4534974" y="3430619"/>
            <a:chExt cx="756000" cy="756000"/>
          </a:xfrm>
        </p:grpSpPr>
        <p:sp>
          <p:nvSpPr>
            <p:cNvPr id="26" name="椭圆 25"/>
            <p:cNvSpPr/>
            <p:nvPr/>
          </p:nvSpPr>
          <p:spPr>
            <a:xfrm>
              <a:off x="4534974" y="3430619"/>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Group 92"/>
            <p:cNvGrpSpPr/>
            <p:nvPr/>
          </p:nvGrpSpPr>
          <p:grpSpPr>
            <a:xfrm>
              <a:off x="4688410" y="3660828"/>
              <a:ext cx="474528" cy="295582"/>
              <a:chOff x="5172076" y="1938338"/>
              <a:chExt cx="471488" cy="293688"/>
            </a:xfrm>
            <a:solidFill>
              <a:schemeClr val="bg1"/>
            </a:solidFill>
          </p:grpSpPr>
          <p:sp>
            <p:nvSpPr>
              <p:cNvPr id="28"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p>
            </p:txBody>
          </p:sp>
          <p:sp>
            <p:nvSpPr>
              <p:cNvPr id="29" name="Rectangle 9"/>
              <p:cNvSpPr>
                <a:spLocks noChangeArrowheads="1"/>
              </p:cNvSpPr>
              <p:nvPr/>
            </p:nvSpPr>
            <p:spPr bwMode="auto">
              <a:xfrm>
                <a:off x="5235576" y="2001838"/>
                <a:ext cx="90488" cy="1666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sp>
            <p:nvSpPr>
              <p:cNvPr id="30" name="Rectangle 10"/>
              <p:cNvSpPr>
                <a:spLocks noChangeArrowheads="1"/>
              </p:cNvSpPr>
              <p:nvPr/>
            </p:nvSpPr>
            <p:spPr bwMode="auto">
              <a:xfrm>
                <a:off x="5341938" y="2001838"/>
                <a:ext cx="85725" cy="1666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grpSp>
      </p:grpSp>
      <p:cxnSp>
        <p:nvCxnSpPr>
          <p:cNvPr id="31" name="直接连接符 30"/>
          <p:cNvCxnSpPr>
            <a:endCxn id="33" idx="6"/>
          </p:cNvCxnSpPr>
          <p:nvPr/>
        </p:nvCxnSpPr>
        <p:spPr>
          <a:xfrm flipH="1" flipV="1">
            <a:off x="4899620" y="5368407"/>
            <a:ext cx="128008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4143620" y="4990407"/>
            <a:ext cx="756000" cy="756000"/>
            <a:chOff x="4534974" y="5306072"/>
            <a:chExt cx="756000" cy="756000"/>
          </a:xfrm>
        </p:grpSpPr>
        <p:sp>
          <p:nvSpPr>
            <p:cNvPr id="33" name="椭圆 32"/>
            <p:cNvSpPr/>
            <p:nvPr/>
          </p:nvSpPr>
          <p:spPr>
            <a:xfrm>
              <a:off x="4534974" y="5306072"/>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9"/>
            <p:cNvGrpSpPr/>
            <p:nvPr/>
          </p:nvGrpSpPr>
          <p:grpSpPr>
            <a:xfrm>
              <a:off x="4659950" y="5504420"/>
              <a:ext cx="516045" cy="382660"/>
              <a:chOff x="4572000" y="3414713"/>
              <a:chExt cx="374651" cy="277813"/>
            </a:xfrm>
            <a:solidFill>
              <a:schemeClr val="bg1"/>
            </a:solidFill>
          </p:grpSpPr>
          <p:sp>
            <p:nvSpPr>
              <p:cNvPr id="35"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36"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grpSp>
      <p:sp>
        <p:nvSpPr>
          <p:cNvPr id="37" name="任意多边形 36"/>
          <p:cNvSpPr/>
          <p:nvPr/>
        </p:nvSpPr>
        <p:spPr>
          <a:xfrm>
            <a:off x="9813031" y="2004588"/>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8579015" y="3781607"/>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344997" y="4541708"/>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355331" y="5080381"/>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259582" y="3041430"/>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025566" y="4022849"/>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791548" y="4662823"/>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179706" y="5229841"/>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991738" y="1631783"/>
            <a:ext cx="1107977" cy="369324"/>
          </a:xfrm>
          <a:prstGeom prst="rect">
            <a:avLst/>
          </a:prstGeom>
        </p:spPr>
        <p:txBody>
          <a:bodyPr wrap="non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46" name="矩形 45"/>
          <p:cNvSpPr/>
          <p:nvPr/>
        </p:nvSpPr>
        <p:spPr>
          <a:xfrm>
            <a:off x="1536689" y="2011760"/>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2991738" y="2733604"/>
            <a:ext cx="1107977" cy="369324"/>
          </a:xfrm>
          <a:prstGeom prst="rect">
            <a:avLst/>
          </a:prstGeom>
        </p:spPr>
        <p:txBody>
          <a:bodyPr wrap="non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48" name="矩形 47"/>
          <p:cNvSpPr/>
          <p:nvPr/>
        </p:nvSpPr>
        <p:spPr>
          <a:xfrm>
            <a:off x="1536689" y="3113581"/>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2991738" y="3835425"/>
            <a:ext cx="1107977" cy="369324"/>
          </a:xfrm>
          <a:prstGeom prst="rect">
            <a:avLst/>
          </a:prstGeom>
        </p:spPr>
        <p:txBody>
          <a:bodyPr wrap="non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50" name="矩形 49"/>
          <p:cNvSpPr/>
          <p:nvPr/>
        </p:nvSpPr>
        <p:spPr>
          <a:xfrm>
            <a:off x="1536689" y="4215402"/>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2991738" y="4937246"/>
            <a:ext cx="1107977" cy="369324"/>
          </a:xfrm>
          <a:prstGeom prst="rect">
            <a:avLst/>
          </a:prstGeom>
        </p:spPr>
        <p:txBody>
          <a:bodyPr wrap="non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52" name="矩形 51"/>
          <p:cNvSpPr/>
          <p:nvPr/>
        </p:nvSpPr>
        <p:spPr>
          <a:xfrm>
            <a:off x="1536689" y="5317223"/>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00"/>
                                        <p:tgtEl>
                                          <p:spTgt spid="4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4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600"/>
                                        <p:tgtEl>
                                          <p:spTgt spid="3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900"/>
                                        <p:tgtEl>
                                          <p:spTgt spid="3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250"/>
                                        <p:tgtEl>
                                          <p:spTgt spid="4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250"/>
                                        <p:tgtEl>
                                          <p:spTgt spid="43"/>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250"/>
                                        <p:tgtEl>
                                          <p:spTgt spid="42"/>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250"/>
                                        <p:tgtEl>
                                          <p:spTgt spid="41"/>
                                        </p:tgtEl>
                                      </p:cBhvr>
                                    </p:animEffect>
                                  </p:childTnLst>
                                </p:cTn>
                              </p:par>
                            </p:childTnLst>
                          </p:cTn>
                        </p:par>
                        <p:par>
                          <p:cTn id="29" fill="hold">
                            <p:stCondLst>
                              <p:cond delay="500"/>
                            </p:stCondLst>
                            <p:childTnLst>
                              <p:par>
                                <p:cTn id="30" presetID="26" presetClass="emph" presetSubtype="0" fill="hold" grpId="1" nodeType="afterEffect">
                                  <p:stCondLst>
                                    <p:cond delay="0"/>
                                  </p:stCondLst>
                                  <p:childTnLst>
                                    <p:animEffect transition="out" filter="fade">
                                      <p:cBhvr>
                                        <p:cTn id="31" dur="500" tmFilter="0, 0; .2, .5; .8, .5; 1, 0"/>
                                        <p:tgtEl>
                                          <p:spTgt spid="44"/>
                                        </p:tgtEl>
                                      </p:cBhvr>
                                    </p:animEffect>
                                    <p:animScale>
                                      <p:cBhvr>
                                        <p:cTn id="32" dur="250" autoRev="1" fill="hold"/>
                                        <p:tgtEl>
                                          <p:spTgt spid="44"/>
                                        </p:tgtEl>
                                      </p:cBhvr>
                                      <p:by x="105000" y="105000"/>
                                    </p:animScale>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250"/>
                                        <p:tgtEl>
                                          <p:spTgt spid="31"/>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par>
                          <p:cTn id="41" fill="hold">
                            <p:stCondLst>
                              <p:cond delay="2000"/>
                            </p:stCondLst>
                            <p:childTnLst>
                              <p:par>
                                <p:cTn id="42" presetID="14" presetClass="entr" presetSubtype="1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randombar(horizontal)">
                                      <p:cBhvr>
                                        <p:cTn id="44" dur="500"/>
                                        <p:tgtEl>
                                          <p:spTgt spid="5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randombar(horizontal)">
                                      <p:cBhvr>
                                        <p:cTn id="47" dur="500"/>
                                        <p:tgtEl>
                                          <p:spTgt spid="52"/>
                                        </p:tgtEl>
                                      </p:cBhvr>
                                    </p:animEffect>
                                  </p:childTnLst>
                                </p:cTn>
                              </p:par>
                            </p:childTnLst>
                          </p:cTn>
                        </p:par>
                        <p:par>
                          <p:cTn id="48" fill="hold">
                            <p:stCondLst>
                              <p:cond delay="2500"/>
                            </p:stCondLst>
                            <p:childTnLst>
                              <p:par>
                                <p:cTn id="49" presetID="26" presetClass="emph" presetSubtype="0" fill="hold" grpId="1" nodeType="afterEffect">
                                  <p:stCondLst>
                                    <p:cond delay="0"/>
                                  </p:stCondLst>
                                  <p:childTnLst>
                                    <p:animEffect transition="out" filter="fade">
                                      <p:cBhvr>
                                        <p:cTn id="50" dur="500" tmFilter="0, 0; .2, .5; .8, .5; 1, 0"/>
                                        <p:tgtEl>
                                          <p:spTgt spid="43"/>
                                        </p:tgtEl>
                                      </p:cBhvr>
                                    </p:animEffect>
                                    <p:animScale>
                                      <p:cBhvr>
                                        <p:cTn id="51" dur="250" autoRev="1" fill="hold"/>
                                        <p:tgtEl>
                                          <p:spTgt spid="43"/>
                                        </p:tgtEl>
                                      </p:cBhvr>
                                      <p:by x="105000" y="105000"/>
                                    </p:animScale>
                                  </p:childTnLst>
                                </p:cTn>
                              </p:par>
                            </p:childTnLst>
                          </p:cTn>
                        </p:par>
                        <p:par>
                          <p:cTn id="52" fill="hold">
                            <p:stCondLst>
                              <p:cond delay="3000"/>
                            </p:stCondLst>
                            <p:childTnLst>
                              <p:par>
                                <p:cTn id="53" presetID="22" presetClass="entr" presetSubtype="2"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right)">
                                      <p:cBhvr>
                                        <p:cTn id="55" dur="500"/>
                                        <p:tgtEl>
                                          <p:spTgt spid="20"/>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randombar(horizontal)">
                                      <p:cBhvr>
                                        <p:cTn id="63" dur="500"/>
                                        <p:tgtEl>
                                          <p:spTgt spid="50"/>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randombar(horizontal)">
                                      <p:cBhvr>
                                        <p:cTn id="66" dur="500"/>
                                        <p:tgtEl>
                                          <p:spTgt spid="49"/>
                                        </p:tgtEl>
                                      </p:cBhvr>
                                    </p:animEffect>
                                  </p:childTnLst>
                                </p:cTn>
                              </p:par>
                            </p:childTnLst>
                          </p:cTn>
                        </p:par>
                        <p:par>
                          <p:cTn id="67" fill="hold">
                            <p:stCondLst>
                              <p:cond delay="4500"/>
                            </p:stCondLst>
                            <p:childTnLst>
                              <p:par>
                                <p:cTn id="68" presetID="26" presetClass="emph" presetSubtype="0" fill="hold" grpId="1" nodeType="afterEffect">
                                  <p:stCondLst>
                                    <p:cond delay="0"/>
                                  </p:stCondLst>
                                  <p:childTnLst>
                                    <p:animEffect transition="out" filter="fade">
                                      <p:cBhvr>
                                        <p:cTn id="69" dur="500" tmFilter="0, 0; .2, .5; .8, .5; 1, 0"/>
                                        <p:tgtEl>
                                          <p:spTgt spid="42"/>
                                        </p:tgtEl>
                                      </p:cBhvr>
                                    </p:animEffect>
                                    <p:animScale>
                                      <p:cBhvr>
                                        <p:cTn id="70" dur="250" autoRev="1" fill="hold"/>
                                        <p:tgtEl>
                                          <p:spTgt spid="42"/>
                                        </p:tgtEl>
                                      </p:cBhvr>
                                      <p:by x="105000" y="105000"/>
                                    </p:animScale>
                                  </p:childTnLst>
                                </p:cTn>
                              </p:par>
                            </p:childTnLst>
                          </p:cTn>
                        </p:par>
                        <p:par>
                          <p:cTn id="71" fill="hold">
                            <p:stCondLst>
                              <p:cond delay="5000"/>
                            </p:stCondLst>
                            <p:childTnLst>
                              <p:par>
                                <p:cTn id="72" presetID="22" presetClass="entr" presetSubtype="2"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right)">
                                      <p:cBhvr>
                                        <p:cTn id="74" dur="600"/>
                                        <p:tgtEl>
                                          <p:spTgt spid="24"/>
                                        </p:tgtEl>
                                      </p:cBhvr>
                                    </p:animEffect>
                                  </p:childTnLst>
                                </p:cTn>
                              </p:par>
                            </p:childTnLst>
                          </p:cTn>
                        </p:par>
                        <p:par>
                          <p:cTn id="75" fill="hold">
                            <p:stCondLst>
                              <p:cond delay="6000"/>
                            </p:stCondLst>
                            <p:childTnLst>
                              <p:par>
                                <p:cTn id="76" presetID="10" presetClass="entr" presetSubtype="0" fill="hold"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6500"/>
                            </p:stCondLst>
                            <p:childTnLst>
                              <p:par>
                                <p:cTn id="80" presetID="14" presetClass="entr" presetSubtype="10"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randombar(horizontal)">
                                      <p:cBhvr>
                                        <p:cTn id="82" dur="500"/>
                                        <p:tgtEl>
                                          <p:spTgt spid="47"/>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randombar(horizontal)">
                                      <p:cBhvr>
                                        <p:cTn id="85" dur="500"/>
                                        <p:tgtEl>
                                          <p:spTgt spid="48"/>
                                        </p:tgtEl>
                                      </p:cBhvr>
                                    </p:animEffect>
                                  </p:childTnLst>
                                </p:cTn>
                              </p:par>
                            </p:childTnLst>
                          </p:cTn>
                        </p:par>
                        <p:par>
                          <p:cTn id="86" fill="hold">
                            <p:stCondLst>
                              <p:cond delay="7000"/>
                            </p:stCondLst>
                            <p:childTnLst>
                              <p:par>
                                <p:cTn id="87" presetID="26" presetClass="emph" presetSubtype="0" fill="hold" grpId="1" nodeType="afterEffect">
                                  <p:stCondLst>
                                    <p:cond delay="0"/>
                                  </p:stCondLst>
                                  <p:childTnLst>
                                    <p:animEffect transition="out" filter="fade">
                                      <p:cBhvr>
                                        <p:cTn id="88" dur="500" tmFilter="0, 0; .2, .5; .8, .5; 1, 0"/>
                                        <p:tgtEl>
                                          <p:spTgt spid="41"/>
                                        </p:tgtEl>
                                      </p:cBhvr>
                                    </p:animEffect>
                                    <p:animScale>
                                      <p:cBhvr>
                                        <p:cTn id="89" dur="250" autoRev="1" fill="hold"/>
                                        <p:tgtEl>
                                          <p:spTgt spid="41"/>
                                        </p:tgtEl>
                                      </p:cBhvr>
                                      <p:by x="105000" y="105000"/>
                                    </p:animScale>
                                  </p:childTnLst>
                                </p:cTn>
                              </p:par>
                            </p:childTnLst>
                          </p:cTn>
                        </p:par>
                        <p:par>
                          <p:cTn id="90" fill="hold">
                            <p:stCondLst>
                              <p:cond delay="7500"/>
                            </p:stCondLst>
                            <p:childTnLst>
                              <p:par>
                                <p:cTn id="91" presetID="22" presetClass="entr" presetSubtype="2" fill="hold"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right)">
                                      <p:cBhvr>
                                        <p:cTn id="93" dur="750"/>
                                        <p:tgtEl>
                                          <p:spTgt spid="14"/>
                                        </p:tgtEl>
                                      </p:cBhvr>
                                    </p:animEffect>
                                  </p:childTnLst>
                                </p:cTn>
                              </p:par>
                            </p:childTnLst>
                          </p:cTn>
                        </p:par>
                        <p:par>
                          <p:cTn id="94" fill="hold">
                            <p:stCondLst>
                              <p:cond delay="8500"/>
                            </p:stCondLst>
                            <p:childTnLst>
                              <p:par>
                                <p:cTn id="95" presetID="10" presetClass="entr" presetSubtype="0"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childTnLst>
                          </p:cTn>
                        </p:par>
                        <p:par>
                          <p:cTn id="98" fill="hold">
                            <p:stCondLst>
                              <p:cond delay="9000"/>
                            </p:stCondLst>
                            <p:childTnLst>
                              <p:par>
                                <p:cTn id="99" presetID="14" presetClass="entr" presetSubtype="10"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randombar(horizontal)">
                                      <p:cBhvr>
                                        <p:cTn id="101" dur="500"/>
                                        <p:tgtEl>
                                          <p:spTgt spid="45"/>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randombar(horizontal)">
                                      <p:cBhvr>
                                        <p:cTn id="104" dur="500"/>
                                        <p:tgtEl>
                                          <p:spTgt spid="46"/>
                                        </p:tgtEl>
                                      </p:cBhvr>
                                    </p:animEffect>
                                  </p:childTnLst>
                                </p:cTn>
                              </p:par>
                            </p:childTnLst>
                          </p:cTn>
                        </p:par>
                        <p:par>
                          <p:cTn id="105" fill="hold">
                            <p:stCondLst>
                              <p:cond delay="9500"/>
                            </p:stCondLst>
                            <p:childTnLst>
                              <p:par>
                                <p:cTn id="106" presetID="10" presetClass="entr" presetSubtype="0" fill="hold" grpId="0"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1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p:bldP spid="46" grpId="0"/>
      <p:bldP spid="47" grpId="0"/>
      <p:bldP spid="48" grpId="0"/>
      <p:bldP spid="49" grpId="0"/>
      <p:bldP spid="50" grpId="0"/>
      <p:bldP spid="51" grpId="0"/>
      <p:bldP spid="52"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32</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167108" y="2132856"/>
            <a:ext cx="12362284"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明年工作计划</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第五章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1" name="KSO_Shape"/>
          <p:cNvSpPr/>
          <p:nvPr/>
        </p:nvSpPr>
        <p:spPr bwMode="auto">
          <a:xfrm>
            <a:off x="4633459" y="3165298"/>
            <a:ext cx="518816"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2" name="TextBox 51"/>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1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1" grpId="0" animBg="1"/>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4475" y="6509007"/>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33</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81897"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4" name="Rectangle 2"/>
          <p:cNvSpPr/>
          <p:nvPr/>
        </p:nvSpPr>
        <p:spPr>
          <a:xfrm>
            <a:off x="0" y="1549106"/>
            <a:ext cx="10967459" cy="2332788"/>
          </a:xfrm>
          <a:prstGeom prst="rect">
            <a:avLst/>
          </a:prstGeom>
          <a:solidFill>
            <a:schemeClr val="bg1">
              <a:lumMod val="6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5" name="Rectangle 2"/>
          <p:cNvSpPr/>
          <p:nvPr/>
        </p:nvSpPr>
        <p:spPr>
          <a:xfrm>
            <a:off x="6111713" y="1549106"/>
            <a:ext cx="4883150" cy="2332788"/>
          </a:xfrm>
          <a:prstGeom prst="rect">
            <a:avLst/>
          </a:prstGeom>
          <a:blipFill>
            <a:blip r:embed="rId1"/>
            <a:srcRect/>
            <a:stretch>
              <a:fillRect/>
            </a:stretch>
          </a:blip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6" name="矩形 65"/>
          <p:cNvSpPr/>
          <p:nvPr/>
        </p:nvSpPr>
        <p:spPr>
          <a:xfrm>
            <a:off x="4566663" y="2013698"/>
            <a:ext cx="1210570" cy="400101"/>
          </a:xfrm>
          <a:prstGeom prst="rect">
            <a:avLst/>
          </a:prstGeom>
          <a:effectLst/>
        </p:spPr>
        <p:txBody>
          <a:bodyPr wrap="none" lIns="91431" tIns="45716" rIns="91431" bIns="45716">
            <a:spAutoFit/>
          </a:bodyPr>
          <a:lstStyle/>
          <a:p>
            <a:pPr algn="r"/>
            <a:r>
              <a:rPr lang="zh-CN" altLang="en-US" sz="2000" b="1" dirty="0">
                <a:solidFill>
                  <a:srgbClr val="2F5EB0"/>
                </a:solidFill>
                <a:latin typeface="微软雅黑" panose="020B0503020204020204" pitchFamily="34" charset="-122"/>
                <a:ea typeface="微软雅黑" panose="020B0503020204020204" pitchFamily="34" charset="-122"/>
              </a:rPr>
              <a:t>添加标题</a:t>
            </a:r>
            <a:endParaRPr lang="en-US" altLang="zh-CN" sz="2000" b="1" dirty="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1345059" y="2445746"/>
            <a:ext cx="4359786" cy="1212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schemeClr val="tx1">
                  <a:lumMod val="50000"/>
                  <a:lumOff val="50000"/>
                </a:schemeClr>
              </a:solidFill>
              <a:sym typeface="微软雅黑" panose="020B0503020204020204" pitchFamily="34" charset="-122"/>
            </a:endParaRPr>
          </a:p>
        </p:txBody>
      </p:sp>
      <p:sp>
        <p:nvSpPr>
          <p:cNvPr id="68" name="TextBox 7"/>
          <p:cNvSpPr>
            <a:spLocks noChangeArrowheads="1"/>
          </p:cNvSpPr>
          <p:nvPr/>
        </p:nvSpPr>
        <p:spPr bwMode="auto">
          <a:xfrm>
            <a:off x="2281163" y="4452585"/>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添加标题文字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圆角矩形 68"/>
          <p:cNvSpPr/>
          <p:nvPr/>
        </p:nvSpPr>
        <p:spPr>
          <a:xfrm>
            <a:off x="1719241" y="4372951"/>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0" name="TextBox 7"/>
          <p:cNvSpPr>
            <a:spLocks noChangeArrowheads="1"/>
          </p:cNvSpPr>
          <p:nvPr/>
        </p:nvSpPr>
        <p:spPr bwMode="auto">
          <a:xfrm>
            <a:off x="1417067" y="5079239"/>
            <a:ext cx="259228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 name="组合 70"/>
          <p:cNvGrpSpPr/>
          <p:nvPr/>
        </p:nvGrpSpPr>
        <p:grpSpPr>
          <a:xfrm>
            <a:off x="1417067" y="4277724"/>
            <a:ext cx="657499" cy="657499"/>
            <a:chOff x="1417067" y="4277724"/>
            <a:chExt cx="657499" cy="657499"/>
          </a:xfrm>
        </p:grpSpPr>
        <p:grpSp>
          <p:nvGrpSpPr>
            <p:cNvPr id="72" name="组合 71"/>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74" name="椭圆 73"/>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75" name="椭圆 74"/>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73"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6" name="TextBox 7"/>
          <p:cNvSpPr>
            <a:spLocks noChangeArrowheads="1"/>
          </p:cNvSpPr>
          <p:nvPr/>
        </p:nvSpPr>
        <p:spPr bwMode="auto">
          <a:xfrm>
            <a:off x="5521523" y="4467957"/>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添加标题文字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圆角矩形 76"/>
          <p:cNvSpPr/>
          <p:nvPr/>
        </p:nvSpPr>
        <p:spPr>
          <a:xfrm>
            <a:off x="4959601" y="4388323"/>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8" name="TextBox 7"/>
          <p:cNvSpPr>
            <a:spLocks noChangeArrowheads="1"/>
          </p:cNvSpPr>
          <p:nvPr/>
        </p:nvSpPr>
        <p:spPr bwMode="auto">
          <a:xfrm>
            <a:off x="4657427" y="5094611"/>
            <a:ext cx="259228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9" name="组合 78"/>
          <p:cNvGrpSpPr/>
          <p:nvPr/>
        </p:nvGrpSpPr>
        <p:grpSpPr>
          <a:xfrm>
            <a:off x="4662895" y="4293096"/>
            <a:ext cx="657499" cy="657499"/>
            <a:chOff x="1417067" y="4277724"/>
            <a:chExt cx="657499" cy="657499"/>
          </a:xfrm>
        </p:grpSpPr>
        <p:grpSp>
          <p:nvGrpSpPr>
            <p:cNvPr id="80" name="组合 79"/>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82" name="椭圆 81"/>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83" name="椭圆 82"/>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1"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4" name="TextBox 7"/>
          <p:cNvSpPr>
            <a:spLocks noChangeArrowheads="1"/>
          </p:cNvSpPr>
          <p:nvPr/>
        </p:nvSpPr>
        <p:spPr bwMode="auto">
          <a:xfrm>
            <a:off x="8761883" y="4467957"/>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添加标题文字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圆角矩形 84"/>
          <p:cNvSpPr/>
          <p:nvPr/>
        </p:nvSpPr>
        <p:spPr>
          <a:xfrm>
            <a:off x="8199961" y="4388323"/>
            <a:ext cx="2285755"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86" name="TextBox 7"/>
          <p:cNvSpPr>
            <a:spLocks noChangeArrowheads="1"/>
          </p:cNvSpPr>
          <p:nvPr/>
        </p:nvSpPr>
        <p:spPr bwMode="auto">
          <a:xfrm>
            <a:off x="7897787" y="5094611"/>
            <a:ext cx="259228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7" name="组合 86"/>
          <p:cNvGrpSpPr/>
          <p:nvPr/>
        </p:nvGrpSpPr>
        <p:grpSpPr>
          <a:xfrm>
            <a:off x="7897787" y="4293096"/>
            <a:ext cx="657499" cy="657499"/>
            <a:chOff x="1417067" y="4277724"/>
            <a:chExt cx="657499" cy="657499"/>
          </a:xfrm>
        </p:grpSpPr>
        <p:grpSp>
          <p:nvGrpSpPr>
            <p:cNvPr id="88" name="组合 87"/>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90" name="椭圆 89"/>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91" name="椭圆 90"/>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9"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2" name="TextBox 91"/>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fill="hold"/>
                                        <p:tgtEl>
                                          <p:spTgt spid="65"/>
                                        </p:tgtEl>
                                        <p:attrNameLst>
                                          <p:attrName>ppt_x</p:attrName>
                                        </p:attrNameLst>
                                      </p:cBhvr>
                                      <p:tavLst>
                                        <p:tav tm="0">
                                          <p:val>
                                            <p:strVal val="0-#ppt_w/2"/>
                                          </p:val>
                                        </p:tav>
                                        <p:tav tm="100000">
                                          <p:val>
                                            <p:strVal val="#ppt_x"/>
                                          </p:val>
                                        </p:tav>
                                      </p:tavLst>
                                    </p:anim>
                                    <p:anim calcmode="lin" valueType="num">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0-#ppt_w/2"/>
                                          </p:val>
                                        </p:tav>
                                        <p:tav tm="100000">
                                          <p:val>
                                            <p:strVal val="#ppt_x"/>
                                          </p:val>
                                        </p:tav>
                                      </p:tavLst>
                                    </p:anim>
                                    <p:anim calcmode="lin" valueType="num">
                                      <p:cBhvr additive="base">
                                        <p:cTn id="23" dur="500" fill="hold"/>
                                        <p:tgtEl>
                                          <p:spTgt spid="6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500"/>
                                        <p:tgtEl>
                                          <p:spTgt spid="6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1000"/>
                                        <p:tgtEl>
                                          <p:spTgt spid="70"/>
                                        </p:tgtEl>
                                      </p:cBhvr>
                                    </p:animEffect>
                                    <p:anim calcmode="lin" valueType="num">
                                      <p:cBhvr>
                                        <p:cTn id="44" dur="1000" fill="hold"/>
                                        <p:tgtEl>
                                          <p:spTgt spid="70"/>
                                        </p:tgtEl>
                                        <p:attrNameLst>
                                          <p:attrName>ppt_x</p:attrName>
                                        </p:attrNameLst>
                                      </p:cBhvr>
                                      <p:tavLst>
                                        <p:tav tm="0">
                                          <p:val>
                                            <p:strVal val="#ppt_x"/>
                                          </p:val>
                                        </p:tav>
                                        <p:tav tm="100000">
                                          <p:val>
                                            <p:strVal val="#ppt_x"/>
                                          </p:val>
                                        </p:tav>
                                      </p:tavLst>
                                    </p:anim>
                                    <p:anim calcmode="lin" valueType="num">
                                      <p:cBhvr>
                                        <p:cTn id="45" dur="1000" fill="hold"/>
                                        <p:tgtEl>
                                          <p:spTgt spid="70"/>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500" fill="hold"/>
                                        <p:tgtEl>
                                          <p:spTgt spid="79"/>
                                        </p:tgtEl>
                                        <p:attrNameLst>
                                          <p:attrName>ppt_w</p:attrName>
                                        </p:attrNameLst>
                                      </p:cBhvr>
                                      <p:tavLst>
                                        <p:tav tm="0">
                                          <p:val>
                                            <p:fltVal val="0"/>
                                          </p:val>
                                        </p:tav>
                                        <p:tav tm="100000">
                                          <p:val>
                                            <p:strVal val="#ppt_w"/>
                                          </p:val>
                                        </p:tav>
                                      </p:tavLst>
                                    </p:anim>
                                    <p:anim calcmode="lin" valueType="num">
                                      <p:cBhvr>
                                        <p:cTn id="50" dur="500" fill="hold"/>
                                        <p:tgtEl>
                                          <p:spTgt spid="79"/>
                                        </p:tgtEl>
                                        <p:attrNameLst>
                                          <p:attrName>ppt_h</p:attrName>
                                        </p:attrNameLst>
                                      </p:cBhvr>
                                      <p:tavLst>
                                        <p:tav tm="0">
                                          <p:val>
                                            <p:fltVal val="0"/>
                                          </p:val>
                                        </p:tav>
                                        <p:tav tm="100000">
                                          <p:val>
                                            <p:strVal val="#ppt_h"/>
                                          </p:val>
                                        </p:tav>
                                      </p:tavLst>
                                    </p:anim>
                                    <p:animEffect transition="in" filter="fade">
                                      <p:cBhvr>
                                        <p:cTn id="51" dur="500"/>
                                        <p:tgtEl>
                                          <p:spTgt spid="79"/>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left)">
                                      <p:cBhvr>
                                        <p:cTn id="55" dur="500"/>
                                        <p:tgtEl>
                                          <p:spTgt spid="77"/>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1000"/>
                                        <p:tgtEl>
                                          <p:spTgt spid="78"/>
                                        </p:tgtEl>
                                      </p:cBhvr>
                                    </p:animEffect>
                                    <p:anim calcmode="lin" valueType="num">
                                      <p:cBhvr>
                                        <p:cTn id="66" dur="1000" fill="hold"/>
                                        <p:tgtEl>
                                          <p:spTgt spid="78"/>
                                        </p:tgtEl>
                                        <p:attrNameLst>
                                          <p:attrName>ppt_x</p:attrName>
                                        </p:attrNameLst>
                                      </p:cBhvr>
                                      <p:tavLst>
                                        <p:tav tm="0">
                                          <p:val>
                                            <p:strVal val="#ppt_x"/>
                                          </p:val>
                                        </p:tav>
                                        <p:tav tm="100000">
                                          <p:val>
                                            <p:strVal val="#ppt_x"/>
                                          </p:val>
                                        </p:tav>
                                      </p:tavLst>
                                    </p:anim>
                                    <p:anim calcmode="lin" valueType="num">
                                      <p:cBhvr>
                                        <p:cTn id="67" dur="1000" fill="hold"/>
                                        <p:tgtEl>
                                          <p:spTgt spid="78"/>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53" presetClass="entr" presetSubtype="16"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 calcmode="lin" valueType="num">
                                      <p:cBhvr>
                                        <p:cTn id="71" dur="500" fill="hold"/>
                                        <p:tgtEl>
                                          <p:spTgt spid="87"/>
                                        </p:tgtEl>
                                        <p:attrNameLst>
                                          <p:attrName>ppt_w</p:attrName>
                                        </p:attrNameLst>
                                      </p:cBhvr>
                                      <p:tavLst>
                                        <p:tav tm="0">
                                          <p:val>
                                            <p:fltVal val="0"/>
                                          </p:val>
                                        </p:tav>
                                        <p:tav tm="100000">
                                          <p:val>
                                            <p:strVal val="#ppt_w"/>
                                          </p:val>
                                        </p:tav>
                                      </p:tavLst>
                                    </p:anim>
                                    <p:anim calcmode="lin" valueType="num">
                                      <p:cBhvr>
                                        <p:cTn id="72" dur="500" fill="hold"/>
                                        <p:tgtEl>
                                          <p:spTgt spid="87"/>
                                        </p:tgtEl>
                                        <p:attrNameLst>
                                          <p:attrName>ppt_h</p:attrName>
                                        </p:attrNameLst>
                                      </p:cBhvr>
                                      <p:tavLst>
                                        <p:tav tm="0">
                                          <p:val>
                                            <p:fltVal val="0"/>
                                          </p:val>
                                        </p:tav>
                                        <p:tav tm="100000">
                                          <p:val>
                                            <p:strVal val="#ppt_h"/>
                                          </p:val>
                                        </p:tav>
                                      </p:tavLst>
                                    </p:anim>
                                    <p:animEffect transition="in" filter="fade">
                                      <p:cBhvr>
                                        <p:cTn id="73" dur="500"/>
                                        <p:tgtEl>
                                          <p:spTgt spid="87"/>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left)">
                                      <p:cBhvr>
                                        <p:cTn id="77" dur="500"/>
                                        <p:tgtEl>
                                          <p:spTgt spid="85"/>
                                        </p:tgtEl>
                                      </p:cBhvr>
                                    </p:animEffect>
                                  </p:childTnLst>
                                </p:cTn>
                              </p:par>
                            </p:childTnLst>
                          </p:cTn>
                        </p:par>
                        <p:par>
                          <p:cTn id="78" fill="hold">
                            <p:stCondLst>
                              <p:cond delay="8000"/>
                            </p:stCondLst>
                            <p:childTnLst>
                              <p:par>
                                <p:cTn id="79" presetID="53" presetClass="entr" presetSubtype="16" fill="hold" grpId="0" nodeType="after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p:cTn id="81" dur="500" fill="hold"/>
                                        <p:tgtEl>
                                          <p:spTgt spid="84"/>
                                        </p:tgtEl>
                                        <p:attrNameLst>
                                          <p:attrName>ppt_w</p:attrName>
                                        </p:attrNameLst>
                                      </p:cBhvr>
                                      <p:tavLst>
                                        <p:tav tm="0">
                                          <p:val>
                                            <p:fltVal val="0"/>
                                          </p:val>
                                        </p:tav>
                                        <p:tav tm="100000">
                                          <p:val>
                                            <p:strVal val="#ppt_w"/>
                                          </p:val>
                                        </p:tav>
                                      </p:tavLst>
                                    </p:anim>
                                    <p:anim calcmode="lin" valueType="num">
                                      <p:cBhvr>
                                        <p:cTn id="82" dur="500" fill="hold"/>
                                        <p:tgtEl>
                                          <p:spTgt spid="84"/>
                                        </p:tgtEl>
                                        <p:attrNameLst>
                                          <p:attrName>ppt_h</p:attrName>
                                        </p:attrNameLst>
                                      </p:cBhvr>
                                      <p:tavLst>
                                        <p:tav tm="0">
                                          <p:val>
                                            <p:fltVal val="0"/>
                                          </p:val>
                                        </p:tav>
                                        <p:tav tm="100000">
                                          <p:val>
                                            <p:strVal val="#ppt_h"/>
                                          </p:val>
                                        </p:tav>
                                      </p:tavLst>
                                    </p:anim>
                                    <p:animEffect transition="in" filter="fade">
                                      <p:cBhvr>
                                        <p:cTn id="83" dur="500"/>
                                        <p:tgtEl>
                                          <p:spTgt spid="84"/>
                                        </p:tgtEl>
                                      </p:cBhvr>
                                    </p:animEffect>
                                  </p:childTnLst>
                                </p:cTn>
                              </p:par>
                            </p:childTnLst>
                          </p:cTn>
                        </p:par>
                        <p:par>
                          <p:cTn id="84" fill="hold">
                            <p:stCondLst>
                              <p:cond delay="8500"/>
                            </p:stCondLst>
                            <p:childTnLst>
                              <p:par>
                                <p:cTn id="85" presetID="42" presetClass="entr" presetSubtype="0" fill="hold" grpId="0" nodeType="after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1000"/>
                                        <p:tgtEl>
                                          <p:spTgt spid="86"/>
                                        </p:tgtEl>
                                      </p:cBhvr>
                                    </p:animEffect>
                                    <p:anim calcmode="lin" valueType="num">
                                      <p:cBhvr>
                                        <p:cTn id="88" dur="1000" fill="hold"/>
                                        <p:tgtEl>
                                          <p:spTgt spid="86"/>
                                        </p:tgtEl>
                                        <p:attrNameLst>
                                          <p:attrName>ppt_x</p:attrName>
                                        </p:attrNameLst>
                                      </p:cBhvr>
                                      <p:tavLst>
                                        <p:tav tm="0">
                                          <p:val>
                                            <p:strVal val="#ppt_x"/>
                                          </p:val>
                                        </p:tav>
                                        <p:tav tm="100000">
                                          <p:val>
                                            <p:strVal val="#ppt_x"/>
                                          </p:val>
                                        </p:tav>
                                      </p:tavLst>
                                    </p:anim>
                                    <p:anim calcmode="lin" valueType="num">
                                      <p:cBhvr>
                                        <p:cTn id="89" dur="1000" fill="hold"/>
                                        <p:tgtEl>
                                          <p:spTgt spid="86"/>
                                        </p:tgtEl>
                                        <p:attrNameLst>
                                          <p:attrName>ppt_y</p:attrName>
                                        </p:attrNameLst>
                                      </p:cBhvr>
                                      <p:tavLst>
                                        <p:tav tm="0">
                                          <p:val>
                                            <p:strVal val="#ppt_y+.1"/>
                                          </p:val>
                                        </p:tav>
                                        <p:tav tm="100000">
                                          <p:val>
                                            <p:strVal val="#ppt_y"/>
                                          </p:val>
                                        </p:tav>
                                      </p:tavLst>
                                    </p:anim>
                                  </p:childTnLst>
                                </p:cTn>
                              </p:par>
                            </p:childTnLst>
                          </p:cTn>
                        </p:par>
                        <p:par>
                          <p:cTn id="90" fill="hold">
                            <p:stCondLst>
                              <p:cond delay="9500"/>
                            </p:stCondLst>
                            <p:childTnLst>
                              <p:par>
                                <p:cTn id="91" presetID="10" presetClass="entr" presetSubtype="0" fill="hold" grpId="0"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p:bldP spid="67" grpId="0"/>
      <p:bldP spid="68" grpId="0"/>
      <p:bldP spid="69" grpId="0" animBg="1"/>
      <p:bldP spid="70" grpId="0"/>
      <p:bldP spid="76" grpId="0"/>
      <p:bldP spid="77" grpId="0" animBg="1"/>
      <p:bldP spid="78" grpId="0"/>
      <p:bldP spid="84" grpId="0"/>
      <p:bldP spid="85" grpId="0" animBg="1"/>
      <p:bldP spid="86" grpId="0"/>
      <p:bldP spid="9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6821"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34</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矩形 13"/>
          <p:cNvSpPr/>
          <p:nvPr/>
        </p:nvSpPr>
        <p:spPr>
          <a:xfrm>
            <a:off x="1736432"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5" name="矩形 14"/>
          <p:cNvSpPr/>
          <p:nvPr/>
        </p:nvSpPr>
        <p:spPr>
          <a:xfrm>
            <a:off x="1716888"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anose="020B0503020204020204" pitchFamily="34" charset="-122"/>
                <a:ea typeface="微软雅黑" panose="020B0503020204020204" pitchFamily="34" charset="-122"/>
                <a:cs typeface="华文黑体" pitchFamily="2" charset="-122"/>
              </a:rPr>
              <a:t>点击添加标题</a:t>
            </a:r>
            <a:endParaRPr lang="zh-CN" altLang="en-US" sz="1600" dirty="0">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latin typeface="微软雅黑" panose="020B0503020204020204" pitchFamily="34" charset="-122"/>
                <a:ea typeface="微软雅黑" panose="020B0503020204020204" pitchFamily="34" charset="-122"/>
                <a:cs typeface="华文黑体" pitchFamily="2" charset="-122"/>
              </a:rPr>
              <a:t>点击添加标题</a:t>
            </a:r>
            <a:endParaRPr lang="zh-CN" altLang="en-US" sz="1600" dirty="0">
              <a:latin typeface="微软雅黑" panose="020B0503020204020204" pitchFamily="34" charset="-122"/>
              <a:ea typeface="微软雅黑" panose="020B0503020204020204" pitchFamily="34" charset="-122"/>
              <a:cs typeface="华文黑体" pitchFamily="2" charset="-122"/>
            </a:endParaRPr>
          </a:p>
        </p:txBody>
      </p:sp>
      <p:sp>
        <p:nvSpPr>
          <p:cNvPr id="16" name="矩形 15"/>
          <p:cNvSpPr/>
          <p:nvPr/>
        </p:nvSpPr>
        <p:spPr>
          <a:xfrm>
            <a:off x="3558033"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7" name="矩形 16"/>
          <p:cNvSpPr/>
          <p:nvPr/>
        </p:nvSpPr>
        <p:spPr>
          <a:xfrm>
            <a:off x="3538489"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p:txBody>
      </p:sp>
      <p:sp>
        <p:nvSpPr>
          <p:cNvPr id="18" name="矩形 17"/>
          <p:cNvSpPr/>
          <p:nvPr/>
        </p:nvSpPr>
        <p:spPr>
          <a:xfrm>
            <a:off x="5379634"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9" name="矩形 18"/>
          <p:cNvSpPr/>
          <p:nvPr/>
        </p:nvSpPr>
        <p:spPr>
          <a:xfrm>
            <a:off x="5360090"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p:txBody>
      </p:sp>
      <p:sp>
        <p:nvSpPr>
          <p:cNvPr id="20" name="矩形 19"/>
          <p:cNvSpPr/>
          <p:nvPr/>
        </p:nvSpPr>
        <p:spPr>
          <a:xfrm>
            <a:off x="7201235"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1" name="矩形 20"/>
          <p:cNvSpPr/>
          <p:nvPr/>
        </p:nvSpPr>
        <p:spPr>
          <a:xfrm>
            <a:off x="7181691"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endParaRPr lang="zh-CN" altLang="en-US" sz="1600">
              <a:latin typeface="微软雅黑" panose="020B0503020204020204" pitchFamily="34" charset="-122"/>
              <a:ea typeface="微软雅黑" panose="020B0503020204020204" pitchFamily="34" charset="-122"/>
              <a:cs typeface="华文黑体" pitchFamily="2" charset="-122"/>
            </a:endParaRPr>
          </a:p>
        </p:txBody>
      </p:sp>
      <p:sp>
        <p:nvSpPr>
          <p:cNvPr id="22" name="矩形 21"/>
          <p:cNvSpPr/>
          <p:nvPr/>
        </p:nvSpPr>
        <p:spPr>
          <a:xfrm>
            <a:off x="9007062" y="1412776"/>
            <a:ext cx="1488640" cy="1483915"/>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3" name="矩形 22"/>
          <p:cNvSpPr/>
          <p:nvPr/>
        </p:nvSpPr>
        <p:spPr>
          <a:xfrm>
            <a:off x="9007062" y="2896691"/>
            <a:ext cx="1488640" cy="890349"/>
          </a:xfrm>
          <a:prstGeom prst="rect">
            <a:avLst/>
          </a:pr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endParaRPr>
          </a:p>
          <a:p>
            <a:pPr algn="ctr"/>
            <a:r>
              <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endParaRPr>
          </a:p>
        </p:txBody>
      </p:sp>
      <p:grpSp>
        <p:nvGrpSpPr>
          <p:cNvPr id="24" name="组合 23"/>
          <p:cNvGrpSpPr/>
          <p:nvPr/>
        </p:nvGrpSpPr>
        <p:grpSpPr>
          <a:xfrm>
            <a:off x="2172882" y="1590845"/>
            <a:ext cx="535474" cy="686136"/>
            <a:chOff x="3095876" y="2479873"/>
            <a:chExt cx="366231" cy="470769"/>
          </a:xfrm>
          <a:effectLst>
            <a:outerShdw blurRad="50800" dist="38100" dir="2700000" algn="tl" rotWithShape="0">
              <a:prstClr val="black">
                <a:alpha val="40000"/>
              </a:prstClr>
            </a:outerShdw>
          </a:effectLst>
        </p:grpSpPr>
        <p:sp>
          <p:nvSpPr>
            <p:cNvPr id="25"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6"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7"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8"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9" name="Freeform 64"/>
          <p:cNvSpPr>
            <a:spLocks noEditPoints="1"/>
          </p:cNvSpPr>
          <p:nvPr/>
        </p:nvSpPr>
        <p:spPr bwMode="auto">
          <a:xfrm flipH="1">
            <a:off x="3893646" y="1629323"/>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30" name="组合 29"/>
          <p:cNvGrpSpPr/>
          <p:nvPr/>
        </p:nvGrpSpPr>
        <p:grpSpPr>
          <a:xfrm>
            <a:off x="5853735" y="1600107"/>
            <a:ext cx="460172" cy="667613"/>
            <a:chOff x="5690315" y="3674507"/>
            <a:chExt cx="314729" cy="458061"/>
          </a:xfrm>
          <a:effectLst>
            <a:outerShdw blurRad="50800" dist="38100" dir="2700000" algn="tl" rotWithShape="0">
              <a:prstClr val="black">
                <a:alpha val="40000"/>
              </a:prstClr>
            </a:outerShdw>
          </a:effectLst>
        </p:grpSpPr>
        <p:sp>
          <p:nvSpPr>
            <p:cNvPr id="31"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2"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3" name="Freeform 9"/>
          <p:cNvSpPr/>
          <p:nvPr/>
        </p:nvSpPr>
        <p:spPr bwMode="auto">
          <a:xfrm flipH="1">
            <a:off x="7522925" y="1695062"/>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34" name="组合 33"/>
          <p:cNvGrpSpPr/>
          <p:nvPr/>
        </p:nvGrpSpPr>
        <p:grpSpPr>
          <a:xfrm>
            <a:off x="9425307" y="1628593"/>
            <a:ext cx="652151" cy="610641"/>
            <a:chOff x="1784487" y="2486066"/>
            <a:chExt cx="446032" cy="418971"/>
          </a:xfrm>
          <a:effectLst>
            <a:outerShdw blurRad="50800" dist="38100" dir="2700000" algn="tl" rotWithShape="0">
              <a:prstClr val="black">
                <a:alpha val="40000"/>
              </a:prstClr>
            </a:outerShdw>
          </a:effectLst>
        </p:grpSpPr>
        <p:sp>
          <p:nvSpPr>
            <p:cNvPr id="35"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6"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7"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8"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9"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0"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41" name="组合 40"/>
          <p:cNvGrpSpPr/>
          <p:nvPr/>
        </p:nvGrpSpPr>
        <p:grpSpPr>
          <a:xfrm>
            <a:off x="2337010" y="2485456"/>
            <a:ext cx="7516800" cy="190800"/>
            <a:chOff x="1918742" y="3212976"/>
            <a:chExt cx="8352927" cy="216024"/>
          </a:xfrm>
          <a:effectLst>
            <a:outerShdw blurRad="50800" dist="38100" dir="2700000" algn="tl" rotWithShape="0">
              <a:prstClr val="black">
                <a:alpha val="40000"/>
              </a:prstClr>
            </a:outerShdw>
          </a:effectLst>
        </p:grpSpPr>
        <p:sp>
          <p:nvSpPr>
            <p:cNvPr id="42" name="椭圆 41"/>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等腰三角形 47"/>
          <p:cNvSpPr/>
          <p:nvPr/>
        </p:nvSpPr>
        <p:spPr>
          <a:xfrm flipV="1">
            <a:off x="2337009"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49" name="等腰三角形 48"/>
          <p:cNvSpPr/>
          <p:nvPr/>
        </p:nvSpPr>
        <p:spPr>
          <a:xfrm flipV="1">
            <a:off x="4158611"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0" name="等腰三角形 49"/>
          <p:cNvSpPr/>
          <p:nvPr/>
        </p:nvSpPr>
        <p:spPr>
          <a:xfrm flipV="1">
            <a:off x="5980212"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1" name="等腰三角形 50"/>
          <p:cNvSpPr/>
          <p:nvPr/>
        </p:nvSpPr>
        <p:spPr>
          <a:xfrm flipV="1">
            <a:off x="7801812"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2" name="等腰三角形 51"/>
          <p:cNvSpPr/>
          <p:nvPr/>
        </p:nvSpPr>
        <p:spPr>
          <a:xfrm flipV="1">
            <a:off x="9647773" y="3787039"/>
            <a:ext cx="207219" cy="178070"/>
          </a:xfrm>
          <a:prstGeom prst="triangle">
            <a:avLst/>
          </a:pr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3" name="TextBox 64"/>
          <p:cNvSpPr txBox="1"/>
          <p:nvPr/>
        </p:nvSpPr>
        <p:spPr>
          <a:xfrm>
            <a:off x="2042134" y="4101563"/>
            <a:ext cx="1075846" cy="353256"/>
          </a:xfrm>
          <a:prstGeom prst="rect">
            <a:avLst/>
          </a:prstGeom>
          <a:noFill/>
        </p:spPr>
        <p:txBody>
          <a:bodyPr wrap="none" lIns="75520" tIns="37760" rIns="75520" bIns="37760" rtlCol="0">
            <a:spAutoFit/>
          </a:bodyPr>
          <a:lstStyle/>
          <a:p>
            <a:pPr algn="ctr"/>
            <a:r>
              <a:rPr lang="zh-CN" altLang="en-US" b="1" dirty="0">
                <a:solidFill>
                  <a:srgbClr val="2F5EB0"/>
                </a:solidFill>
                <a:latin typeface="微软雅黑" panose="020B0503020204020204" pitchFamily="34" charset="-122"/>
                <a:ea typeface="微软雅黑" panose="020B0503020204020204" pitchFamily="34" charset="-122"/>
              </a:rPr>
              <a:t>添加文字</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54" name="TextBox 65"/>
          <p:cNvSpPr txBox="1"/>
          <p:nvPr/>
        </p:nvSpPr>
        <p:spPr>
          <a:xfrm>
            <a:off x="3724298"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endParaRPr lang="zh-CN" altLang="en-US" b="1">
              <a:solidFill>
                <a:srgbClr val="2F5EB0"/>
              </a:solidFill>
              <a:latin typeface="微软雅黑" panose="020B0503020204020204" pitchFamily="34" charset="-122"/>
              <a:ea typeface="微软雅黑" panose="020B0503020204020204" pitchFamily="34" charset="-122"/>
            </a:endParaRPr>
          </a:p>
        </p:txBody>
      </p:sp>
      <p:sp>
        <p:nvSpPr>
          <p:cNvPr id="55" name="TextBox 66"/>
          <p:cNvSpPr txBox="1"/>
          <p:nvPr/>
        </p:nvSpPr>
        <p:spPr>
          <a:xfrm>
            <a:off x="5406462"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endParaRPr lang="zh-CN" altLang="en-US" b="1">
              <a:solidFill>
                <a:srgbClr val="2F5EB0"/>
              </a:solidFill>
              <a:latin typeface="微软雅黑" panose="020B0503020204020204" pitchFamily="34" charset="-122"/>
              <a:ea typeface="微软雅黑" panose="020B0503020204020204" pitchFamily="34" charset="-122"/>
            </a:endParaRPr>
          </a:p>
        </p:txBody>
      </p:sp>
      <p:sp>
        <p:nvSpPr>
          <p:cNvPr id="56" name="TextBox 67"/>
          <p:cNvSpPr txBox="1"/>
          <p:nvPr/>
        </p:nvSpPr>
        <p:spPr>
          <a:xfrm>
            <a:off x="7228063"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endParaRPr lang="zh-CN" altLang="en-US" b="1">
              <a:solidFill>
                <a:srgbClr val="2F5EB0"/>
              </a:solidFill>
              <a:latin typeface="微软雅黑" panose="020B0503020204020204" pitchFamily="34" charset="-122"/>
              <a:ea typeface="微软雅黑" panose="020B0503020204020204" pitchFamily="34" charset="-122"/>
            </a:endParaRPr>
          </a:p>
        </p:txBody>
      </p:sp>
      <p:sp>
        <p:nvSpPr>
          <p:cNvPr id="57" name="TextBox 68"/>
          <p:cNvSpPr txBox="1"/>
          <p:nvPr/>
        </p:nvSpPr>
        <p:spPr>
          <a:xfrm>
            <a:off x="9074023"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endParaRPr lang="zh-CN" altLang="en-US" b="1">
              <a:solidFill>
                <a:srgbClr val="2F5EB0"/>
              </a:solidFill>
              <a:latin typeface="微软雅黑" panose="020B0503020204020204" pitchFamily="34" charset="-122"/>
              <a:ea typeface="微软雅黑" panose="020B0503020204020204" pitchFamily="34" charset="-122"/>
            </a:endParaRPr>
          </a:p>
        </p:txBody>
      </p:sp>
      <p:sp>
        <p:nvSpPr>
          <p:cNvPr id="64" name="矩形 63"/>
          <p:cNvSpPr/>
          <p:nvPr/>
        </p:nvSpPr>
        <p:spPr>
          <a:xfrm>
            <a:off x="1696299" y="4681581"/>
            <a:ext cx="8799403" cy="485687"/>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b="1" dirty="0">
                <a:latin typeface="微软雅黑" panose="020B0503020204020204" pitchFamily="34" charset="-122"/>
                <a:ea typeface="微软雅黑" panose="020B0503020204020204" pitchFamily="34" charset="-122"/>
              </a:rPr>
              <a:t>输入文字</a:t>
            </a:r>
            <a:endParaRPr lang="zh-CN" altLang="en-US" b="1" dirty="0">
              <a:latin typeface="微软雅黑" panose="020B0503020204020204" pitchFamily="34" charset="-122"/>
              <a:ea typeface="微软雅黑" panose="020B0503020204020204" pitchFamily="34" charset="-122"/>
            </a:endParaRPr>
          </a:p>
        </p:txBody>
      </p:sp>
      <p:sp>
        <p:nvSpPr>
          <p:cNvPr id="65" name="矩形 64"/>
          <p:cNvSpPr>
            <a:spLocks noChangeArrowheads="1"/>
          </p:cNvSpPr>
          <p:nvPr/>
        </p:nvSpPr>
        <p:spPr bwMode="auto">
          <a:xfrm>
            <a:off x="1920239" y="5355262"/>
            <a:ext cx="835152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66" name="TextBox 65"/>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5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20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20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1000"/>
                                        <p:tgtEl>
                                          <p:spTgt spid="33"/>
                                        </p:tgtEl>
                                      </p:cBhvr>
                                    </p:animEffect>
                                    <p:anim calcmode="lin" valueType="num">
                                      <p:cBhvr>
                                        <p:cTn id="63" dur="1000" fill="hold"/>
                                        <p:tgtEl>
                                          <p:spTgt spid="33"/>
                                        </p:tgtEl>
                                        <p:attrNameLst>
                                          <p:attrName>ppt_x</p:attrName>
                                        </p:attrNameLst>
                                      </p:cBhvr>
                                      <p:tavLst>
                                        <p:tav tm="0">
                                          <p:val>
                                            <p:strVal val="#ppt_x"/>
                                          </p:val>
                                        </p:tav>
                                        <p:tav tm="100000">
                                          <p:val>
                                            <p:strVal val="#ppt_x"/>
                                          </p:val>
                                        </p:tav>
                                      </p:tavLst>
                                    </p:anim>
                                    <p:anim calcmode="lin" valueType="num">
                                      <p:cBhvr>
                                        <p:cTn id="64" dur="1000" fill="hold"/>
                                        <p:tgtEl>
                                          <p:spTgt spid="3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5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par>
                                <p:cTn id="70" presetID="22" presetClass="entr" presetSubtype="8" fill="hold" nodeType="withEffect">
                                  <p:stCondLst>
                                    <p:cond delay="300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42" presetClass="entr" presetSubtype="0" fill="hold" grpId="0" nodeType="withEffect">
                                  <p:stCondLst>
                                    <p:cond delay="25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anim calcmode="lin" valueType="num">
                                      <p:cBhvr>
                                        <p:cTn id="79" dur="500" fill="hold"/>
                                        <p:tgtEl>
                                          <p:spTgt spid="53"/>
                                        </p:tgtEl>
                                        <p:attrNameLst>
                                          <p:attrName>ppt_x</p:attrName>
                                        </p:attrNameLst>
                                      </p:cBhvr>
                                      <p:tavLst>
                                        <p:tav tm="0">
                                          <p:val>
                                            <p:strVal val="#ppt_x"/>
                                          </p:val>
                                        </p:tav>
                                        <p:tav tm="100000">
                                          <p:val>
                                            <p:strVal val="#ppt_x"/>
                                          </p:val>
                                        </p:tav>
                                      </p:tavLst>
                                    </p:anim>
                                    <p:anim calcmode="lin" valueType="num">
                                      <p:cBhvr>
                                        <p:cTn id="80" dur="500" fill="hold"/>
                                        <p:tgtEl>
                                          <p:spTgt spid="53"/>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par>
                                <p:cTn id="84" presetID="10" presetClass="entr" presetSubtype="0" fill="hold" grpId="0" nodeType="withEffect">
                                  <p:stCondLst>
                                    <p:cond delay="350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par>
                                <p:cTn id="90" presetID="10" presetClass="entr" presetSubtype="0" fill="hold" grpId="0" nodeType="withEffect">
                                  <p:stCondLst>
                                    <p:cond delay="450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42" presetClass="entr" presetSubtype="0" fill="hold" grpId="0" nodeType="withEffect">
                                  <p:stCondLst>
                                    <p:cond delay="300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350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0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50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anim calcmode="lin" valueType="num">
                                      <p:cBhvr>
                                        <p:cTn id="111" dur="500" fill="hold"/>
                                        <p:tgtEl>
                                          <p:spTgt spid="57"/>
                                        </p:tgtEl>
                                        <p:attrNameLst>
                                          <p:attrName>ppt_x</p:attrName>
                                        </p:attrNameLst>
                                      </p:cBhvr>
                                      <p:tavLst>
                                        <p:tav tm="0">
                                          <p:val>
                                            <p:strVal val="#ppt_x"/>
                                          </p:val>
                                        </p:tav>
                                        <p:tav tm="100000">
                                          <p:val>
                                            <p:strVal val="#ppt_x"/>
                                          </p:val>
                                        </p:tav>
                                      </p:tavLst>
                                    </p:anim>
                                    <p:anim calcmode="lin" valueType="num">
                                      <p:cBhvr>
                                        <p:cTn id="112" dur="500" fill="hold"/>
                                        <p:tgtEl>
                                          <p:spTgt spid="57"/>
                                        </p:tgtEl>
                                        <p:attrNameLst>
                                          <p:attrName>ppt_y</p:attrName>
                                        </p:attrNameLst>
                                      </p:cBhvr>
                                      <p:tavLst>
                                        <p:tav tm="0">
                                          <p:val>
                                            <p:strVal val="#ppt_y+.1"/>
                                          </p:val>
                                        </p:tav>
                                        <p:tav tm="100000">
                                          <p:val>
                                            <p:strVal val="#ppt_y"/>
                                          </p:val>
                                        </p:tav>
                                      </p:tavLst>
                                    </p:anim>
                                  </p:childTnLst>
                                </p:cTn>
                              </p:par>
                            </p:childTnLst>
                          </p:cTn>
                        </p:par>
                        <p:par>
                          <p:cTn id="113" fill="hold">
                            <p:stCondLst>
                              <p:cond delay="500"/>
                            </p:stCondLst>
                            <p:childTnLst>
                              <p:par>
                                <p:cTn id="114" presetID="42" presetClass="entr" presetSubtype="0"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1000"/>
                                        <p:tgtEl>
                                          <p:spTgt spid="64"/>
                                        </p:tgtEl>
                                      </p:cBhvr>
                                    </p:animEffect>
                                    <p:anim calcmode="lin" valueType="num">
                                      <p:cBhvr>
                                        <p:cTn id="117" dur="1000" fill="hold"/>
                                        <p:tgtEl>
                                          <p:spTgt spid="64"/>
                                        </p:tgtEl>
                                        <p:attrNameLst>
                                          <p:attrName>ppt_x</p:attrName>
                                        </p:attrNameLst>
                                      </p:cBhvr>
                                      <p:tavLst>
                                        <p:tav tm="0">
                                          <p:val>
                                            <p:strVal val="#ppt_x"/>
                                          </p:val>
                                        </p:tav>
                                        <p:tav tm="100000">
                                          <p:val>
                                            <p:strVal val="#ppt_x"/>
                                          </p:val>
                                        </p:tav>
                                      </p:tavLst>
                                    </p:anim>
                                    <p:anim calcmode="lin" valueType="num">
                                      <p:cBhvr>
                                        <p:cTn id="118" dur="1000" fill="hold"/>
                                        <p:tgtEl>
                                          <p:spTgt spid="64"/>
                                        </p:tgtEl>
                                        <p:attrNameLst>
                                          <p:attrName>ppt_y</p:attrName>
                                        </p:attrNameLst>
                                      </p:cBhvr>
                                      <p:tavLst>
                                        <p:tav tm="0">
                                          <p:val>
                                            <p:strVal val="#ppt_y+.1"/>
                                          </p:val>
                                        </p:tav>
                                        <p:tav tm="100000">
                                          <p:val>
                                            <p:strVal val="#ppt_y"/>
                                          </p:val>
                                        </p:tav>
                                      </p:tavLst>
                                    </p:anim>
                                  </p:childTnLst>
                                </p:cTn>
                              </p:par>
                            </p:childTnLst>
                          </p:cTn>
                        </p:par>
                        <p:par>
                          <p:cTn id="119" fill="hold">
                            <p:stCondLst>
                              <p:cond delay="1500"/>
                            </p:stCondLst>
                            <p:childTnLst>
                              <p:par>
                                <p:cTn id="120" presetID="16" presetClass="entr" presetSubtype="37" fill="hold" grpId="0" nodeType="after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barn(outVertical)">
                                      <p:cBhvr>
                                        <p:cTn id="122" dur="500"/>
                                        <p:tgtEl>
                                          <p:spTgt spid="65"/>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1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9" grpId="0" animBg="1"/>
      <p:bldP spid="33" grpId="0" animBg="1"/>
      <p:bldP spid="48" grpId="0" animBg="1"/>
      <p:bldP spid="49" grpId="0" animBg="1"/>
      <p:bldP spid="50" grpId="0" animBg="1"/>
      <p:bldP spid="51" grpId="0" animBg="1"/>
      <p:bldP spid="52" grpId="0" animBg="1"/>
      <p:bldP spid="53" grpId="0"/>
      <p:bldP spid="54" grpId="0"/>
      <p:bldP spid="55" grpId="0"/>
      <p:bldP spid="56" grpId="0"/>
      <p:bldP spid="57" grpId="0"/>
      <p:bldP spid="64" grpId="0" animBg="1"/>
      <p:bldP spid="65" grpId="0"/>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35</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14" name="组合 13"/>
          <p:cNvGrpSpPr/>
          <p:nvPr/>
        </p:nvGrpSpPr>
        <p:grpSpPr>
          <a:xfrm>
            <a:off x="2934849" y="1982882"/>
            <a:ext cx="1868593" cy="1866715"/>
            <a:chOff x="5305425" y="2638424"/>
            <a:chExt cx="1579563" cy="1577975"/>
          </a:xfrm>
          <a:solidFill>
            <a:srgbClr val="000000">
              <a:alpha val="60000"/>
            </a:srgbClr>
          </a:solidFill>
        </p:grpSpPr>
        <p:sp>
          <p:nvSpPr>
            <p:cNvPr id="15"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6"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17" name="组合 16"/>
          <p:cNvGrpSpPr/>
          <p:nvPr/>
        </p:nvGrpSpPr>
        <p:grpSpPr>
          <a:xfrm>
            <a:off x="4034622" y="3135809"/>
            <a:ext cx="2345601" cy="2341845"/>
            <a:chOff x="5102225" y="2441575"/>
            <a:chExt cx="1982788" cy="1979613"/>
          </a:xfrm>
          <a:solidFill>
            <a:srgbClr val="000000">
              <a:alpha val="60000"/>
            </a:srgbClr>
          </a:solidFill>
        </p:grpSpPr>
        <p:sp>
          <p:nvSpPr>
            <p:cNvPr id="18"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9"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0" name="组合 19"/>
          <p:cNvGrpSpPr/>
          <p:nvPr/>
        </p:nvGrpSpPr>
        <p:grpSpPr>
          <a:xfrm>
            <a:off x="6081897" y="2677074"/>
            <a:ext cx="1538068" cy="1560603"/>
            <a:chOff x="5803900" y="2852738"/>
            <a:chExt cx="1300163" cy="1319212"/>
          </a:xfrm>
          <a:solidFill>
            <a:srgbClr val="000000">
              <a:alpha val="60000"/>
            </a:srgbClr>
          </a:solidFill>
        </p:grpSpPr>
        <p:sp>
          <p:nvSpPr>
            <p:cNvPr id="21"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2" name="Freeform 19"/>
            <p:cNvSpPr>
              <a:spLocks noEditPoints="1"/>
            </p:cNvSpPr>
            <p:nvPr/>
          </p:nvSpPr>
          <p:spPr bwMode="auto">
            <a:xfrm>
              <a:off x="608357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3" name="组合 22"/>
          <p:cNvGrpSpPr/>
          <p:nvPr/>
        </p:nvGrpSpPr>
        <p:grpSpPr>
          <a:xfrm>
            <a:off x="7410253" y="2968776"/>
            <a:ext cx="1868593" cy="1866715"/>
            <a:chOff x="5305425" y="2638425"/>
            <a:chExt cx="1579563" cy="1577975"/>
          </a:xfrm>
          <a:solidFill>
            <a:srgbClr val="000000">
              <a:alpha val="60000"/>
            </a:srgbClr>
          </a:solidFill>
        </p:grpSpPr>
        <p:sp>
          <p:nvSpPr>
            <p:cNvPr id="24"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5"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26" name="TextBox 51"/>
          <p:cNvSpPr txBox="1"/>
          <p:nvPr/>
        </p:nvSpPr>
        <p:spPr>
          <a:xfrm>
            <a:off x="1417067" y="2668806"/>
            <a:ext cx="1271652" cy="867930"/>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3039924" y="1430419"/>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TextBox 53"/>
          <p:cNvSpPr txBox="1"/>
          <p:nvPr/>
        </p:nvSpPr>
        <p:spPr>
          <a:xfrm>
            <a:off x="1785659" y="4458095"/>
            <a:ext cx="1981594" cy="60939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a:t>
            </a:r>
            <a:endParaRPr lang="zh-CN" altLang="en-US" dirty="0">
              <a:solidFill>
                <a:schemeClr val="tx1">
                  <a:lumMod val="50000"/>
                  <a:lumOff val="50000"/>
                </a:schemeClr>
              </a:solidFill>
              <a:sym typeface="微软雅黑" panose="020B0503020204020204" pitchFamily="34" charset="-122"/>
            </a:endParaRPr>
          </a:p>
        </p:txBody>
      </p:sp>
      <p:sp>
        <p:nvSpPr>
          <p:cNvPr id="29" name="矩形 28"/>
          <p:cNvSpPr/>
          <p:nvPr/>
        </p:nvSpPr>
        <p:spPr>
          <a:xfrm>
            <a:off x="4426266" y="5579948"/>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TextBox 55"/>
          <p:cNvSpPr txBox="1"/>
          <p:nvPr/>
        </p:nvSpPr>
        <p:spPr>
          <a:xfrm>
            <a:off x="8041939" y="1971918"/>
            <a:ext cx="1752017" cy="867930"/>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a:t>
            </a:r>
            <a:endParaRPr lang="zh-CN" altLang="en-US" dirty="0">
              <a:solidFill>
                <a:schemeClr val="tx1">
                  <a:lumMod val="50000"/>
                  <a:lumOff val="50000"/>
                </a:schemeClr>
              </a:solidFill>
              <a:sym typeface="微软雅黑" panose="020B0503020204020204" pitchFamily="34" charset="-122"/>
            </a:endParaRPr>
          </a:p>
        </p:txBody>
      </p:sp>
      <p:sp>
        <p:nvSpPr>
          <p:cNvPr id="31" name="矩形 30"/>
          <p:cNvSpPr/>
          <p:nvPr/>
        </p:nvSpPr>
        <p:spPr>
          <a:xfrm>
            <a:off x="6021070" y="2103434"/>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TextBox 57"/>
          <p:cNvSpPr txBox="1"/>
          <p:nvPr/>
        </p:nvSpPr>
        <p:spPr>
          <a:xfrm>
            <a:off x="9500832" y="4201919"/>
            <a:ext cx="1670679" cy="609398"/>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2"/>
          <p:cNvSpPr/>
          <p:nvPr/>
        </p:nvSpPr>
        <p:spPr>
          <a:xfrm>
            <a:off x="7548683" y="4947548"/>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4" name="肘形连接符 33"/>
          <p:cNvCxnSpPr/>
          <p:nvPr/>
        </p:nvCxnSpPr>
        <p:spPr>
          <a:xfrm rot="10800000" flipV="1">
            <a:off x="1492040" y="2718498"/>
            <a:ext cx="1530873" cy="834621"/>
          </a:xfrm>
          <a:prstGeom prst="bentConnector3">
            <a:avLst>
              <a:gd name="adj1" fmla="val 2058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a:off x="1887301" y="4394265"/>
            <a:ext cx="2473569" cy="569324"/>
          </a:xfrm>
          <a:prstGeom prst="bentConnector3">
            <a:avLst>
              <a:gd name="adj1" fmla="val 2186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flipV="1">
            <a:off x="8607790" y="4144245"/>
            <a:ext cx="2424229" cy="640975"/>
          </a:xfrm>
          <a:prstGeom prst="bentConnector3">
            <a:avLst>
              <a:gd name="adj1" fmla="val 66889"/>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10800000" flipV="1">
            <a:off x="7385666" y="1916293"/>
            <a:ext cx="2267929" cy="997559"/>
          </a:xfrm>
          <a:prstGeom prst="bentConnector3">
            <a:avLst>
              <a:gd name="adj1" fmla="val 74673"/>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14"/>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17"/>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wipe(right)">
                                      <p:cBhvr>
                                        <p:cTn id="30" dur="500"/>
                                        <p:tgtEl>
                                          <p:spTgt spid="35"/>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20"/>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23"/>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36</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任意多边形 13"/>
          <p:cNvSpPr/>
          <p:nvPr/>
        </p:nvSpPr>
        <p:spPr>
          <a:xfrm>
            <a:off x="-32084" y="2826234"/>
            <a:ext cx="12240125" cy="1866148"/>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952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73725" y="3147915"/>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2016</a:t>
            </a:r>
            <a:endPar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nvSpPr>
        <p:spPr>
          <a:xfrm>
            <a:off x="3283970" y="3435947"/>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2017</a:t>
            </a:r>
            <a:endPar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p:cNvSpPr/>
          <p:nvPr/>
        </p:nvSpPr>
        <p:spPr>
          <a:xfrm>
            <a:off x="5306173" y="4268685"/>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2018</a:t>
            </a:r>
            <a:endPar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7"/>
          <p:cNvSpPr/>
          <p:nvPr/>
        </p:nvSpPr>
        <p:spPr>
          <a:xfrm>
            <a:off x="7226250" y="2888664"/>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2019</a:t>
            </a:r>
            <a:endPar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9337947" y="2676158"/>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2020</a:t>
            </a:r>
            <a:endPar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endPar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组合 19"/>
          <p:cNvGrpSpPr/>
          <p:nvPr/>
        </p:nvGrpSpPr>
        <p:grpSpPr>
          <a:xfrm>
            <a:off x="2032939" y="2460134"/>
            <a:ext cx="663125" cy="663125"/>
            <a:chOff x="8077071" y="845254"/>
            <a:chExt cx="2036801" cy="2036802"/>
          </a:xfrm>
        </p:grpSpPr>
        <p:sp>
          <p:nvSpPr>
            <p:cNvPr id="21" name="椭圆 20"/>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2"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3" name="组合 22"/>
          <p:cNvGrpSpPr/>
          <p:nvPr/>
        </p:nvGrpSpPr>
        <p:grpSpPr>
          <a:xfrm>
            <a:off x="4043184" y="2748166"/>
            <a:ext cx="663125" cy="663125"/>
            <a:chOff x="8125599" y="1434035"/>
            <a:chExt cx="2036802" cy="2036802"/>
          </a:xfrm>
        </p:grpSpPr>
        <p:sp>
          <p:nvSpPr>
            <p:cNvPr id="24" name="椭圆 23"/>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5"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6" name="组合 25"/>
          <p:cNvGrpSpPr/>
          <p:nvPr/>
        </p:nvGrpSpPr>
        <p:grpSpPr>
          <a:xfrm>
            <a:off x="6065390" y="3580904"/>
            <a:ext cx="663125" cy="663125"/>
            <a:chOff x="8125599" y="1434035"/>
            <a:chExt cx="2036802" cy="2036802"/>
          </a:xfrm>
        </p:grpSpPr>
        <p:sp>
          <p:nvSpPr>
            <p:cNvPr id="27" name="椭圆 26"/>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8" name="组合 27"/>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9"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32" name="组合 31"/>
          <p:cNvGrpSpPr/>
          <p:nvPr/>
        </p:nvGrpSpPr>
        <p:grpSpPr>
          <a:xfrm>
            <a:off x="7985466" y="4245281"/>
            <a:ext cx="663125" cy="663125"/>
            <a:chOff x="8125599" y="1434035"/>
            <a:chExt cx="2036802" cy="2036802"/>
          </a:xfrm>
        </p:grpSpPr>
        <p:sp>
          <p:nvSpPr>
            <p:cNvPr id="33" name="椭圆 3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35" name="组合 34"/>
          <p:cNvGrpSpPr/>
          <p:nvPr/>
        </p:nvGrpSpPr>
        <p:grpSpPr>
          <a:xfrm>
            <a:off x="10097162" y="4098685"/>
            <a:ext cx="663125" cy="663125"/>
            <a:chOff x="8125599" y="1434035"/>
            <a:chExt cx="2036802" cy="2036802"/>
          </a:xfrm>
        </p:grpSpPr>
        <p:sp>
          <p:nvSpPr>
            <p:cNvPr id="36" name="椭圆 35"/>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7"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8" name="TextBox 3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 presetClass="entr" presetSubtype="1" fill="hold" nodeType="afterEffect" p14:presetBounceEnd="53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53000">
                                          <p:cBhvr additive="base">
                                            <p:cTn id="11" dur="750" fill="hold"/>
                                            <p:tgtEl>
                                              <p:spTgt spid="20"/>
                                            </p:tgtEl>
                                            <p:attrNameLst>
                                              <p:attrName>ppt_x</p:attrName>
                                            </p:attrNameLst>
                                          </p:cBhvr>
                                          <p:tavLst>
                                            <p:tav tm="0">
                                              <p:val>
                                                <p:strVal val="#ppt_x"/>
                                              </p:val>
                                            </p:tav>
                                            <p:tav tm="100000">
                                              <p:val>
                                                <p:strVal val="#ppt_x"/>
                                              </p:val>
                                            </p:tav>
                                          </p:tavLst>
                                        </p:anim>
                                        <p:anim calcmode="lin" valueType="num" p14:bounceEnd="53000">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2000"/>
                                </p:stCondLst>
                                <p:childTnLst>
                                  <p:par>
                                    <p:cTn id="17" presetID="2" presetClass="entr" presetSubtype="1" fill="hold" nodeType="afterEffect" p14:presetBounceEnd="53000">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14:bounceEnd="53000">
                                          <p:cBhvr additive="base">
                                            <p:cTn id="19" dur="750" fill="hold"/>
                                            <p:tgtEl>
                                              <p:spTgt spid="23"/>
                                            </p:tgtEl>
                                            <p:attrNameLst>
                                              <p:attrName>ppt_x</p:attrName>
                                            </p:attrNameLst>
                                          </p:cBhvr>
                                          <p:tavLst>
                                            <p:tav tm="0">
                                              <p:val>
                                                <p:strVal val="#ppt_x"/>
                                              </p:val>
                                            </p:tav>
                                            <p:tav tm="100000">
                                              <p:val>
                                                <p:strVal val="#ppt_x"/>
                                              </p:val>
                                            </p:tav>
                                          </p:tavLst>
                                        </p:anim>
                                        <p:anim calcmode="lin" valueType="num" p14:bounceEnd="53000">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3000"/>
                                </p:stCondLst>
                                <p:childTnLst>
                                  <p:par>
                                    <p:cTn id="25" presetID="2" presetClass="entr" presetSubtype="1" fill="hold" nodeType="afterEffect" p14:presetBounceEnd="53000">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14:bounceEnd="53000">
                                          <p:cBhvr additive="base">
                                            <p:cTn id="27" dur="750" fill="hold"/>
                                            <p:tgtEl>
                                              <p:spTgt spid="26"/>
                                            </p:tgtEl>
                                            <p:attrNameLst>
                                              <p:attrName>ppt_x</p:attrName>
                                            </p:attrNameLst>
                                          </p:cBhvr>
                                          <p:tavLst>
                                            <p:tav tm="0">
                                              <p:val>
                                                <p:strVal val="#ppt_x"/>
                                              </p:val>
                                            </p:tav>
                                            <p:tav tm="100000">
                                              <p:val>
                                                <p:strVal val="#ppt_x"/>
                                              </p:val>
                                            </p:tav>
                                          </p:tavLst>
                                        </p:anim>
                                        <p:anim calcmode="lin" valueType="num" p14:bounceEnd="53000">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000"/>
                                </p:stCondLst>
                                <p:childTnLst>
                                  <p:par>
                                    <p:cTn id="33" presetID="2" presetClass="entr" presetSubtype="1" fill="hold" nodeType="afterEffect" p14:presetBounceEnd="53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53000">
                                          <p:cBhvr additive="base">
                                            <p:cTn id="35" dur="750" fill="hold"/>
                                            <p:tgtEl>
                                              <p:spTgt spid="32"/>
                                            </p:tgtEl>
                                            <p:attrNameLst>
                                              <p:attrName>ppt_x</p:attrName>
                                            </p:attrNameLst>
                                          </p:cBhvr>
                                          <p:tavLst>
                                            <p:tav tm="0">
                                              <p:val>
                                                <p:strVal val="#ppt_x"/>
                                              </p:val>
                                            </p:tav>
                                            <p:tav tm="100000">
                                              <p:val>
                                                <p:strVal val="#ppt_x"/>
                                              </p:val>
                                            </p:tav>
                                          </p:tavLst>
                                        </p:anim>
                                        <p:anim calcmode="lin" valueType="num" p14:bounceEnd="53000">
                                          <p:cBhvr additive="base">
                                            <p:cTn id="36" dur="750" fill="hold"/>
                                            <p:tgtEl>
                                              <p:spTgt spid="32"/>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0"/>
                                </p:stCondLst>
                                <p:childTnLst>
                                  <p:par>
                                    <p:cTn id="41" presetID="2" presetClass="entr" presetSubtype="1" fill="hold" nodeType="afterEffect" p14:presetBounceEnd="53000">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14:bounceEnd="53000">
                                          <p:cBhvr additive="base">
                                            <p:cTn id="43" dur="750" fill="hold"/>
                                            <p:tgtEl>
                                              <p:spTgt spid="35"/>
                                            </p:tgtEl>
                                            <p:attrNameLst>
                                              <p:attrName>ppt_x</p:attrName>
                                            </p:attrNameLst>
                                          </p:cBhvr>
                                          <p:tavLst>
                                            <p:tav tm="0">
                                              <p:val>
                                                <p:strVal val="#ppt_x"/>
                                              </p:val>
                                            </p:tav>
                                            <p:tav tm="100000">
                                              <p:val>
                                                <p:strVal val="#ppt_x"/>
                                              </p:val>
                                            </p:tav>
                                          </p:tavLst>
                                        </p:anim>
                                        <p:anim calcmode="lin" valueType="num" p14:bounceEnd="53000">
                                          <p:cBhvr additive="base">
                                            <p:cTn id="44" dur="750" fill="hold"/>
                                            <p:tgtEl>
                                              <p:spTgt spid="35"/>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2000"/>
                                </p:stCondLst>
                                <p:childTnLst>
                                  <p:par>
                                    <p:cTn id="17" presetID="2" presetClass="entr" presetSubtype="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ppt_x"/>
                                              </p:val>
                                            </p:tav>
                                            <p:tav tm="100000">
                                              <p:val>
                                                <p:strVal val="#ppt_x"/>
                                              </p:val>
                                            </p:tav>
                                          </p:tavLst>
                                        </p:anim>
                                        <p:anim calcmode="lin" valueType="num">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3000"/>
                                </p:stCondLst>
                                <p:childTnLst>
                                  <p:par>
                                    <p:cTn id="25" presetID="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ppt_x"/>
                                              </p:val>
                                            </p:tav>
                                            <p:tav tm="100000">
                                              <p:val>
                                                <p:strVal val="#ppt_x"/>
                                              </p:val>
                                            </p:tav>
                                          </p:tavLst>
                                        </p:anim>
                                        <p:anim calcmode="lin" valueType="num">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000"/>
                                </p:stCondLst>
                                <p:childTnLst>
                                  <p:par>
                                    <p:cTn id="33" presetID="2" presetClass="entr" presetSubtype="1"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750" fill="hold"/>
                                            <p:tgtEl>
                                              <p:spTgt spid="32"/>
                                            </p:tgtEl>
                                            <p:attrNameLst>
                                              <p:attrName>ppt_x</p:attrName>
                                            </p:attrNameLst>
                                          </p:cBhvr>
                                          <p:tavLst>
                                            <p:tav tm="0">
                                              <p:val>
                                                <p:strVal val="#ppt_x"/>
                                              </p:val>
                                            </p:tav>
                                            <p:tav tm="100000">
                                              <p:val>
                                                <p:strVal val="#ppt_x"/>
                                              </p:val>
                                            </p:tav>
                                          </p:tavLst>
                                        </p:anim>
                                        <p:anim calcmode="lin" valueType="num">
                                          <p:cBhvr additive="base">
                                            <p:cTn id="36" dur="750" fill="hold"/>
                                            <p:tgtEl>
                                              <p:spTgt spid="32"/>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0"/>
                                </p:stCondLst>
                                <p:childTnLst>
                                  <p:par>
                                    <p:cTn id="41" presetID="2" presetClass="entr" presetSubtype="1"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ppt_x"/>
                                              </p:val>
                                            </p:tav>
                                            <p:tav tm="100000">
                                              <p:val>
                                                <p:strVal val="#ppt_x"/>
                                              </p:val>
                                            </p:tav>
                                          </p:tavLst>
                                        </p:anim>
                                        <p:anim calcmode="lin" valueType="num">
                                          <p:cBhvr additive="base">
                                            <p:cTn id="44" dur="750" fill="hold"/>
                                            <p:tgtEl>
                                              <p:spTgt spid="35"/>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P spid="38"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37</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矩形 5"/>
          <p:cNvSpPr/>
          <p:nvPr/>
        </p:nvSpPr>
        <p:spPr>
          <a:xfrm rot="2919292">
            <a:off x="6196380" y="2854311"/>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5"/>
          <p:cNvSpPr/>
          <p:nvPr/>
        </p:nvSpPr>
        <p:spPr>
          <a:xfrm rot="18719445">
            <a:off x="5063059" y="2788156"/>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516126" y="2247372"/>
            <a:ext cx="1008112" cy="1008112"/>
            <a:chOff x="4416945" y="2276872"/>
            <a:chExt cx="1008112" cy="1008112"/>
          </a:xfrm>
        </p:grpSpPr>
        <p:sp>
          <p:nvSpPr>
            <p:cNvPr id="17" name="椭圆 16"/>
            <p:cNvSpPr/>
            <p:nvPr/>
          </p:nvSpPr>
          <p:spPr>
            <a:xfrm>
              <a:off x="4416945" y="2276872"/>
              <a:ext cx="1008112" cy="100811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389677" y="3039460"/>
            <a:ext cx="1285817" cy="1285817"/>
            <a:chOff x="5290496" y="3068960"/>
            <a:chExt cx="1285817" cy="1285817"/>
          </a:xfrm>
        </p:grpSpPr>
        <p:sp>
          <p:nvSpPr>
            <p:cNvPr id="20" name="椭圆 19"/>
            <p:cNvSpPr/>
            <p:nvPr/>
          </p:nvSpPr>
          <p:spPr>
            <a:xfrm>
              <a:off x="5290496" y="3068960"/>
              <a:ext cx="1285817" cy="1285817"/>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556808" y="1848286"/>
            <a:ext cx="1512168" cy="1512168"/>
            <a:chOff x="6457627" y="1877786"/>
            <a:chExt cx="1512168" cy="1512168"/>
          </a:xfrm>
        </p:grpSpPr>
        <p:sp>
          <p:nvSpPr>
            <p:cNvPr id="23" name="椭圆 22"/>
            <p:cNvSpPr/>
            <p:nvPr/>
          </p:nvSpPr>
          <p:spPr>
            <a:xfrm>
              <a:off x="6457627" y="1877786"/>
              <a:ext cx="1512168" cy="151216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5" name="弧形 24"/>
          <p:cNvSpPr/>
          <p:nvPr/>
        </p:nvSpPr>
        <p:spPr>
          <a:xfrm rot="15231781">
            <a:off x="4275713" y="2112926"/>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弧形 25"/>
          <p:cNvSpPr/>
          <p:nvPr/>
        </p:nvSpPr>
        <p:spPr>
          <a:xfrm rot="8176387">
            <a:off x="5318376" y="3020138"/>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椭圆 26"/>
          <p:cNvSpPr/>
          <p:nvPr/>
        </p:nvSpPr>
        <p:spPr>
          <a:xfrm>
            <a:off x="4760030" y="1979654"/>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标题 4"/>
          <p:cNvSpPr txBox="1"/>
          <p:nvPr/>
        </p:nvSpPr>
        <p:spPr>
          <a:xfrm>
            <a:off x="4717151" y="1990356"/>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01</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5289793" y="3964861"/>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标题 4"/>
          <p:cNvSpPr txBox="1"/>
          <p:nvPr/>
        </p:nvSpPr>
        <p:spPr>
          <a:xfrm>
            <a:off x="5246914" y="3975563"/>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02</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7378025" y="1599300"/>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标题 4"/>
          <p:cNvSpPr txBox="1"/>
          <p:nvPr/>
        </p:nvSpPr>
        <p:spPr>
          <a:xfrm>
            <a:off x="7335146" y="1610002"/>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03</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1633778" y="1887332"/>
            <a:ext cx="2385512"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1633091" y="2210330"/>
            <a:ext cx="230425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35" name="矩形 34"/>
          <p:cNvSpPr/>
          <p:nvPr/>
        </p:nvSpPr>
        <p:spPr>
          <a:xfrm>
            <a:off x="3243407" y="4269171"/>
            <a:ext cx="2146270"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3242720" y="4592169"/>
            <a:ext cx="2350811"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37" name="矩形 36"/>
          <p:cNvSpPr/>
          <p:nvPr/>
        </p:nvSpPr>
        <p:spPr>
          <a:xfrm>
            <a:off x="8429703" y="2829011"/>
            <a:ext cx="2276396"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38" name="矩形 47"/>
          <p:cNvSpPr>
            <a:spLocks noChangeArrowheads="1"/>
          </p:cNvSpPr>
          <p:nvPr/>
        </p:nvSpPr>
        <p:spPr bwMode="auto">
          <a:xfrm>
            <a:off x="8429016" y="3152009"/>
            <a:ext cx="227708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endParaRPr lang="zh-CN" altLang="en-US" sz="1400" dirty="0">
              <a:solidFill>
                <a:schemeClr val="tx1">
                  <a:lumMod val="50000"/>
                  <a:lumOff val="50000"/>
                </a:schemeClr>
              </a:solidFill>
              <a:sym typeface="微软雅黑" panose="020B0503020204020204" pitchFamily="34" charset="-122"/>
            </a:endParaRPr>
          </a:p>
        </p:txBody>
      </p:sp>
      <p:sp>
        <p:nvSpPr>
          <p:cNvPr id="39" name="矩形 85"/>
          <p:cNvSpPr>
            <a:spLocks noChangeArrowheads="1"/>
          </p:cNvSpPr>
          <p:nvPr/>
        </p:nvSpPr>
        <p:spPr bwMode="auto">
          <a:xfrm>
            <a:off x="8040426" y="4446330"/>
            <a:ext cx="3097721" cy="42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lvl="1" indent="0" algn="r">
              <a:buNone/>
            </a:pPr>
            <a:r>
              <a:rPr lang="zh-CN" altLang="en-US" sz="2000" b="1" dirty="0">
                <a:solidFill>
                  <a:srgbClr val="2F5EB0"/>
                </a:solidFill>
              </a:rPr>
              <a:t>添加标题</a:t>
            </a:r>
            <a:endParaRPr lang="zh-CN" altLang="en-US" sz="2000" b="1" dirty="0">
              <a:solidFill>
                <a:srgbClr val="2F5EB0"/>
              </a:solidFill>
            </a:endParaRPr>
          </a:p>
        </p:txBody>
      </p:sp>
      <p:sp>
        <p:nvSpPr>
          <p:cNvPr id="40" name="文本框 13"/>
          <p:cNvSpPr txBox="1"/>
          <p:nvPr/>
        </p:nvSpPr>
        <p:spPr>
          <a:xfrm>
            <a:off x="7483979" y="4822826"/>
            <a:ext cx="3654168" cy="1126454"/>
          </a:xfrm>
          <a:prstGeom prst="rect">
            <a:avLst/>
          </a:prstGeom>
          <a:noFill/>
        </p:spPr>
        <p:txBody>
          <a:bodyPr wrap="square" lIns="91435" tIns="45716" rIns="91435" bIns="45716" rtlCol="0">
            <a:spAutoFit/>
          </a:bodyPr>
          <a:lstStyle/>
          <a:p>
            <a:pPr algn="r">
              <a:lnSpc>
                <a:spcPct val="12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ct val="120000"/>
              </a:lnSpc>
              <a:spcBef>
                <a:spcPct val="0"/>
              </a:spcBef>
              <a:buNone/>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TextBox 73"/>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14" presetClass="entr" presetSubtype="10" fill="hold" grpId="0" nodeType="withEffect">
                                  <p:stCondLst>
                                    <p:cond delay="2000"/>
                                  </p:stCondLst>
                                  <p:childTnLst>
                                    <p:set>
                                      <p:cBhvr>
                                        <p:cTn id="57" dur="1" fill="hold">
                                          <p:stCondLst>
                                            <p:cond delay="0"/>
                                          </p:stCondLst>
                                        </p:cTn>
                                        <p:tgtEl>
                                          <p:spTgt spid="33"/>
                                        </p:tgtEl>
                                        <p:attrNameLst>
                                          <p:attrName>style.visibility</p:attrName>
                                        </p:attrNameLst>
                                      </p:cBhvr>
                                      <p:to>
                                        <p:strVal val="visible"/>
                                      </p:to>
                                    </p:set>
                                    <p:animEffect transition="in" filter="randombar(horizontal)">
                                      <p:cBhvr>
                                        <p:cTn id="58" dur="400"/>
                                        <p:tgtEl>
                                          <p:spTgt spid="33"/>
                                        </p:tgtEl>
                                      </p:cBhvr>
                                    </p:animEffect>
                                  </p:childTnLst>
                                </p:cTn>
                              </p:par>
                              <p:par>
                                <p:cTn id="59" presetID="14" presetClass="entr" presetSubtype="10" fill="hold" grpId="0" nodeType="withEffect">
                                  <p:stCondLst>
                                    <p:cond delay="2000"/>
                                  </p:stCondLst>
                                  <p:childTnLst>
                                    <p:set>
                                      <p:cBhvr>
                                        <p:cTn id="60" dur="1" fill="hold">
                                          <p:stCondLst>
                                            <p:cond delay="0"/>
                                          </p:stCondLst>
                                        </p:cTn>
                                        <p:tgtEl>
                                          <p:spTgt spid="34"/>
                                        </p:tgtEl>
                                        <p:attrNameLst>
                                          <p:attrName>style.visibility</p:attrName>
                                        </p:attrNameLst>
                                      </p:cBhvr>
                                      <p:to>
                                        <p:strVal val="visible"/>
                                      </p:to>
                                    </p:set>
                                    <p:animEffect transition="in" filter="randombar(horizontal)">
                                      <p:cBhvr>
                                        <p:cTn id="61" dur="400"/>
                                        <p:tgtEl>
                                          <p:spTgt spid="34"/>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up)">
                                      <p:cBhvr>
                                        <p:cTn id="65" dur="500"/>
                                        <p:tgtEl>
                                          <p:spTgt spid="25"/>
                                        </p:tgtEl>
                                      </p:cBhvr>
                                    </p:animEffect>
                                  </p:childTnLst>
                                </p:cTn>
                              </p:par>
                              <p:par>
                                <p:cTn id="66" presetID="14" presetClass="entr" presetSubtype="10" fill="hold" grpId="0" nodeType="withEffect">
                                  <p:stCondLst>
                                    <p:cond delay="50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400"/>
                                        <p:tgtEl>
                                          <p:spTgt spid="35"/>
                                        </p:tgtEl>
                                      </p:cBhvr>
                                    </p:animEffect>
                                  </p:childTnLst>
                                </p:cTn>
                              </p:par>
                              <p:par>
                                <p:cTn id="69" presetID="14" presetClass="entr" presetSubtype="10" fill="hold" grpId="0" nodeType="withEffect">
                                  <p:stCondLst>
                                    <p:cond delay="500"/>
                                  </p:stCondLst>
                                  <p:childTnLst>
                                    <p:set>
                                      <p:cBhvr>
                                        <p:cTn id="70" dur="1" fill="hold">
                                          <p:stCondLst>
                                            <p:cond delay="0"/>
                                          </p:stCondLst>
                                        </p:cTn>
                                        <p:tgtEl>
                                          <p:spTgt spid="36"/>
                                        </p:tgtEl>
                                        <p:attrNameLst>
                                          <p:attrName>style.visibility</p:attrName>
                                        </p:attrNameLst>
                                      </p:cBhvr>
                                      <p:to>
                                        <p:strVal val="visible"/>
                                      </p:to>
                                    </p:set>
                                    <p:animEffect transition="in" filter="randombar(horizontal)">
                                      <p:cBhvr>
                                        <p:cTn id="71" dur="400"/>
                                        <p:tgtEl>
                                          <p:spTgt spid="36"/>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par>
                                <p:cTn id="76" presetID="14" presetClass="entr" presetSubtype="10" fill="hold" grpId="0" nodeType="withEffect">
                                  <p:stCondLst>
                                    <p:cond delay="500"/>
                                  </p:stCondLst>
                                  <p:childTnLst>
                                    <p:set>
                                      <p:cBhvr>
                                        <p:cTn id="77" dur="1" fill="hold">
                                          <p:stCondLst>
                                            <p:cond delay="0"/>
                                          </p:stCondLst>
                                        </p:cTn>
                                        <p:tgtEl>
                                          <p:spTgt spid="37"/>
                                        </p:tgtEl>
                                        <p:attrNameLst>
                                          <p:attrName>style.visibility</p:attrName>
                                        </p:attrNameLst>
                                      </p:cBhvr>
                                      <p:to>
                                        <p:strVal val="visible"/>
                                      </p:to>
                                    </p:set>
                                    <p:animEffect transition="in" filter="randombar(horizontal)">
                                      <p:cBhvr>
                                        <p:cTn id="78" dur="400"/>
                                        <p:tgtEl>
                                          <p:spTgt spid="37"/>
                                        </p:tgtEl>
                                      </p:cBhvr>
                                    </p:animEffect>
                                  </p:childTnLst>
                                </p:cTn>
                              </p:par>
                              <p:par>
                                <p:cTn id="79" presetID="14" presetClass="entr" presetSubtype="10" fill="hold" grpId="0" nodeType="withEffect">
                                  <p:stCondLst>
                                    <p:cond delay="500"/>
                                  </p:stCondLst>
                                  <p:childTnLst>
                                    <p:set>
                                      <p:cBhvr>
                                        <p:cTn id="80" dur="1" fill="hold">
                                          <p:stCondLst>
                                            <p:cond delay="0"/>
                                          </p:stCondLst>
                                        </p:cTn>
                                        <p:tgtEl>
                                          <p:spTgt spid="38"/>
                                        </p:tgtEl>
                                        <p:attrNameLst>
                                          <p:attrName>style.visibility</p:attrName>
                                        </p:attrNameLst>
                                      </p:cBhvr>
                                      <p:to>
                                        <p:strVal val="visible"/>
                                      </p:to>
                                    </p:set>
                                    <p:animEffect transition="in" filter="randombar(horizontal)">
                                      <p:cBhvr>
                                        <p:cTn id="81" dur="400"/>
                                        <p:tgtEl>
                                          <p:spTgt spid="38"/>
                                        </p:tgtEl>
                                      </p:cBhvr>
                                    </p:animEffect>
                                  </p:childTnLst>
                                </p:cTn>
                              </p:par>
                            </p:childTnLst>
                          </p:cTn>
                        </p:par>
                        <p:par>
                          <p:cTn id="82" fill="hold">
                            <p:stCondLst>
                              <p:cond delay="2000"/>
                            </p:stCondLst>
                            <p:childTnLst>
                              <p:par>
                                <p:cTn id="83" presetID="22" presetClass="entr" presetSubtype="2"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right)">
                                      <p:cBhvr>
                                        <p:cTn id="85" dur="500"/>
                                        <p:tgtEl>
                                          <p:spTgt spid="39"/>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right)">
                                      <p:cBhvr>
                                        <p:cTn id="88" dur="750"/>
                                        <p:tgtEl>
                                          <p:spTgt spid="40"/>
                                        </p:tgtEl>
                                      </p:cBhvr>
                                    </p:animEffect>
                                  </p:childTnLst>
                                </p:cTn>
                              </p:par>
                            </p:childTnLst>
                          </p:cTn>
                        </p:par>
                        <p:par>
                          <p:cTn id="89" fill="hold">
                            <p:stCondLst>
                              <p:cond delay="2500"/>
                            </p:stCondLst>
                            <p:childTnLst>
                              <p:par>
                                <p:cTn id="90" presetID="10" presetClass="entr" presetSubtype="0" fill="hold" grpId="0" nodeType="after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1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5" grpId="0" animBg="1"/>
      <p:bldP spid="26" grpId="0" animBg="1"/>
      <p:bldP spid="27" grpId="0" animBg="1"/>
      <p:bldP spid="28" grpId="0"/>
      <p:bldP spid="29" grpId="0" animBg="1"/>
      <p:bldP spid="30" grpId="0"/>
      <p:bldP spid="31" grpId="0" animBg="1"/>
      <p:bldP spid="32" grpId="0"/>
      <p:bldP spid="33" grpId="0"/>
      <p:bldP spid="34" grpId="0"/>
      <p:bldP spid="35" grpId="0"/>
      <p:bldP spid="36" grpId="0"/>
      <p:bldP spid="37" grpId="0"/>
      <p:bldP spid="38" grpId="0"/>
      <p:bldP spid="39" grpId="0"/>
      <p:bldP spid="40" grpId="0"/>
      <p:bldP spid="7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38</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3" name="燕尾形 42"/>
          <p:cNvSpPr/>
          <p:nvPr/>
        </p:nvSpPr>
        <p:spPr>
          <a:xfrm>
            <a:off x="3454171"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4" name="燕尾形 43"/>
          <p:cNvSpPr/>
          <p:nvPr/>
        </p:nvSpPr>
        <p:spPr>
          <a:xfrm>
            <a:off x="6382915"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5" name="燕尾形 44"/>
          <p:cNvSpPr/>
          <p:nvPr/>
        </p:nvSpPr>
        <p:spPr>
          <a:xfrm>
            <a:off x="9337947"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6" name="文本框 47"/>
          <p:cNvSpPr txBox="1"/>
          <p:nvPr/>
        </p:nvSpPr>
        <p:spPr>
          <a:xfrm>
            <a:off x="2054090" y="2235344"/>
            <a:ext cx="1107996" cy="369332"/>
          </a:xfrm>
          <a:prstGeom prst="rect">
            <a:avLst/>
          </a:prstGeom>
          <a:noFill/>
          <a:effectLst/>
        </p:spPr>
        <p:txBody>
          <a:bodyPr wrap="none" rtlCol="0">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47" name="文本框 48"/>
          <p:cNvSpPr txBox="1"/>
          <p:nvPr/>
        </p:nvSpPr>
        <p:spPr>
          <a:xfrm>
            <a:off x="1633091"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3639715" y="2600908"/>
            <a:ext cx="720080" cy="720080"/>
            <a:chOff x="3639715" y="2600908"/>
            <a:chExt cx="720080" cy="720080"/>
          </a:xfrm>
        </p:grpSpPr>
        <p:sp>
          <p:nvSpPr>
            <p:cNvPr id="49" name="椭圆 48"/>
            <p:cNvSpPr/>
            <p:nvPr/>
          </p:nvSpPr>
          <p:spPr>
            <a:xfrm>
              <a:off x="3639715" y="2600908"/>
              <a:ext cx="720080" cy="720080"/>
            </a:xfrm>
            <a:prstGeom prst="ellipse">
              <a:avLst/>
            </a:prstGeom>
            <a:solidFill>
              <a:schemeClr val="bg1"/>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0" name="Freeform 66"/>
            <p:cNvSpPr>
              <a:spLocks noEditPoints="1"/>
            </p:cNvSpPr>
            <p:nvPr/>
          </p:nvSpPr>
          <p:spPr bwMode="auto">
            <a:xfrm>
              <a:off x="3807803" y="2722630"/>
              <a:ext cx="379591" cy="468907"/>
            </a:xfrm>
            <a:custGeom>
              <a:avLst/>
              <a:gdLst>
                <a:gd name="T0" fmla="*/ 196 w 208"/>
                <a:gd name="T1" fmla="*/ 256 h 256"/>
                <a:gd name="T2" fmla="*/ 12 w 208"/>
                <a:gd name="T3" fmla="*/ 256 h 256"/>
                <a:gd name="T4" fmla="*/ 0 w 208"/>
                <a:gd name="T5" fmla="*/ 244 h 256"/>
                <a:gd name="T6" fmla="*/ 0 w 208"/>
                <a:gd name="T7" fmla="*/ 140 h 256"/>
                <a:gd name="T8" fmla="*/ 12 w 208"/>
                <a:gd name="T9" fmla="*/ 128 h 256"/>
                <a:gd name="T10" fmla="*/ 32 w 208"/>
                <a:gd name="T11" fmla="*/ 128 h 256"/>
                <a:gd name="T12" fmla="*/ 32 w 208"/>
                <a:gd name="T13" fmla="*/ 72 h 256"/>
                <a:gd name="T14" fmla="*/ 104 w 208"/>
                <a:gd name="T15" fmla="*/ 0 h 256"/>
                <a:gd name="T16" fmla="*/ 176 w 208"/>
                <a:gd name="T17" fmla="*/ 72 h 256"/>
                <a:gd name="T18" fmla="*/ 176 w 208"/>
                <a:gd name="T19" fmla="*/ 128 h 256"/>
                <a:gd name="T20" fmla="*/ 196 w 208"/>
                <a:gd name="T21" fmla="*/ 128 h 256"/>
                <a:gd name="T22" fmla="*/ 208 w 208"/>
                <a:gd name="T23" fmla="*/ 140 h 256"/>
                <a:gd name="T24" fmla="*/ 208 w 208"/>
                <a:gd name="T25" fmla="*/ 244 h 256"/>
                <a:gd name="T26" fmla="*/ 196 w 208"/>
                <a:gd name="T27" fmla="*/ 256 h 256"/>
                <a:gd name="T28" fmla="*/ 92 w 208"/>
                <a:gd name="T29" fmla="*/ 197 h 256"/>
                <a:gd name="T30" fmla="*/ 92 w 208"/>
                <a:gd name="T31" fmla="*/ 220 h 256"/>
                <a:gd name="T32" fmla="*/ 104 w 208"/>
                <a:gd name="T33" fmla="*/ 232 h 256"/>
                <a:gd name="T34" fmla="*/ 116 w 208"/>
                <a:gd name="T35" fmla="*/ 220 h 256"/>
                <a:gd name="T36" fmla="*/ 116 w 208"/>
                <a:gd name="T37" fmla="*/ 197 h 256"/>
                <a:gd name="T38" fmla="*/ 128 w 208"/>
                <a:gd name="T39" fmla="*/ 176 h 256"/>
                <a:gd name="T40" fmla="*/ 104 w 208"/>
                <a:gd name="T41" fmla="*/ 152 h 256"/>
                <a:gd name="T42" fmla="*/ 80 w 208"/>
                <a:gd name="T43" fmla="*/ 176 h 256"/>
                <a:gd name="T44" fmla="*/ 92 w 208"/>
                <a:gd name="T45" fmla="*/ 197 h 256"/>
                <a:gd name="T46" fmla="*/ 152 w 208"/>
                <a:gd name="T47" fmla="*/ 72 h 256"/>
                <a:gd name="T48" fmla="*/ 104 w 208"/>
                <a:gd name="T49" fmla="*/ 24 h 256"/>
                <a:gd name="T50" fmla="*/ 56 w 208"/>
                <a:gd name="T51" fmla="*/ 72 h 256"/>
                <a:gd name="T52" fmla="*/ 56 w 208"/>
                <a:gd name="T53" fmla="*/ 128 h 256"/>
                <a:gd name="T54" fmla="*/ 152 w 208"/>
                <a:gd name="T55" fmla="*/ 128 h 256"/>
                <a:gd name="T56" fmla="*/ 152 w 208"/>
                <a:gd name="T57" fmla="*/ 7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rgbClr val="2F5EB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grpSp>
        <p:nvGrpSpPr>
          <p:cNvPr id="51" name="组合 50"/>
          <p:cNvGrpSpPr/>
          <p:nvPr/>
        </p:nvGrpSpPr>
        <p:grpSpPr>
          <a:xfrm>
            <a:off x="6568459" y="2600908"/>
            <a:ext cx="720080" cy="720080"/>
            <a:chOff x="6568459" y="2600908"/>
            <a:chExt cx="720080" cy="720080"/>
          </a:xfrm>
        </p:grpSpPr>
        <p:sp>
          <p:nvSpPr>
            <p:cNvPr id="52" name="椭圆 51"/>
            <p:cNvSpPr/>
            <p:nvPr/>
          </p:nvSpPr>
          <p:spPr>
            <a:xfrm>
              <a:off x="6568459" y="2600908"/>
              <a:ext cx="720080" cy="720080"/>
            </a:xfrm>
            <a:prstGeom prst="ellipse">
              <a:avLst/>
            </a:prstGeom>
            <a:solidFill>
              <a:schemeClr val="bg1"/>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3" name="Freeform 107"/>
            <p:cNvSpPr>
              <a:spLocks noEditPoints="1"/>
            </p:cNvSpPr>
            <p:nvPr/>
          </p:nvSpPr>
          <p:spPr bwMode="auto">
            <a:xfrm>
              <a:off x="6746415" y="2820736"/>
              <a:ext cx="364168" cy="332120"/>
            </a:xfrm>
            <a:custGeom>
              <a:avLst/>
              <a:gdLst>
                <a:gd name="T0" fmla="*/ 244 w 256"/>
                <a:gd name="T1" fmla="*/ 196 h 232"/>
                <a:gd name="T2" fmla="*/ 188 w 256"/>
                <a:gd name="T3" fmla="*/ 196 h 232"/>
                <a:gd name="T4" fmla="*/ 96 w 256"/>
                <a:gd name="T5" fmla="*/ 196 h 232"/>
                <a:gd name="T6" fmla="*/ 84 w 256"/>
                <a:gd name="T7" fmla="*/ 196 h 232"/>
                <a:gd name="T8" fmla="*/ 81 w 256"/>
                <a:gd name="T9" fmla="*/ 196 h 232"/>
                <a:gd name="T10" fmla="*/ 48 w 256"/>
                <a:gd name="T11" fmla="*/ 228 h 232"/>
                <a:gd name="T12" fmla="*/ 40 w 256"/>
                <a:gd name="T13" fmla="*/ 232 h 232"/>
                <a:gd name="T14" fmla="*/ 40 w 256"/>
                <a:gd name="T15" fmla="*/ 232 h 232"/>
                <a:gd name="T16" fmla="*/ 32 w 256"/>
                <a:gd name="T17" fmla="*/ 228 h 232"/>
                <a:gd name="T18" fmla="*/ 31 w 256"/>
                <a:gd name="T19" fmla="*/ 228 h 232"/>
                <a:gd name="T20" fmla="*/ 30 w 256"/>
                <a:gd name="T21" fmla="*/ 227 h 232"/>
                <a:gd name="T22" fmla="*/ 30 w 256"/>
                <a:gd name="T23" fmla="*/ 226 h 232"/>
                <a:gd name="T24" fmla="*/ 29 w 256"/>
                <a:gd name="T25" fmla="*/ 225 h 232"/>
                <a:gd name="T26" fmla="*/ 29 w 256"/>
                <a:gd name="T27" fmla="*/ 224 h 232"/>
                <a:gd name="T28" fmla="*/ 28 w 256"/>
                <a:gd name="T29" fmla="*/ 222 h 232"/>
                <a:gd name="T30" fmla="*/ 28 w 256"/>
                <a:gd name="T31" fmla="*/ 220 h 232"/>
                <a:gd name="T32" fmla="*/ 28 w 256"/>
                <a:gd name="T33" fmla="*/ 196 h 232"/>
                <a:gd name="T34" fmla="*/ 26 w 256"/>
                <a:gd name="T35" fmla="*/ 196 h 232"/>
                <a:gd name="T36" fmla="*/ 12 w 256"/>
                <a:gd name="T37" fmla="*/ 196 h 232"/>
                <a:gd name="T38" fmla="*/ 0 w 256"/>
                <a:gd name="T39" fmla="*/ 184 h 232"/>
                <a:gd name="T40" fmla="*/ 0 w 256"/>
                <a:gd name="T41" fmla="*/ 12 h 232"/>
                <a:gd name="T42" fmla="*/ 12 w 256"/>
                <a:gd name="T43" fmla="*/ 0 h 232"/>
                <a:gd name="T44" fmla="*/ 244 w 256"/>
                <a:gd name="T45" fmla="*/ 0 h 232"/>
                <a:gd name="T46" fmla="*/ 256 w 256"/>
                <a:gd name="T47" fmla="*/ 12 h 232"/>
                <a:gd name="T48" fmla="*/ 256 w 256"/>
                <a:gd name="T49" fmla="*/ 184 h 232"/>
                <a:gd name="T50" fmla="*/ 244 w 256"/>
                <a:gd name="T51" fmla="*/ 196 h 232"/>
                <a:gd name="T52" fmla="*/ 68 w 256"/>
                <a:gd name="T53" fmla="*/ 76 h 232"/>
                <a:gd name="T54" fmla="*/ 44 w 256"/>
                <a:gd name="T55" fmla="*/ 100 h 232"/>
                <a:gd name="T56" fmla="*/ 68 w 256"/>
                <a:gd name="T57" fmla="*/ 124 h 232"/>
                <a:gd name="T58" fmla="*/ 92 w 256"/>
                <a:gd name="T59" fmla="*/ 100 h 232"/>
                <a:gd name="T60" fmla="*/ 68 w 256"/>
                <a:gd name="T61" fmla="*/ 76 h 232"/>
                <a:gd name="T62" fmla="*/ 128 w 256"/>
                <a:gd name="T63" fmla="*/ 76 h 232"/>
                <a:gd name="T64" fmla="*/ 104 w 256"/>
                <a:gd name="T65" fmla="*/ 100 h 232"/>
                <a:gd name="T66" fmla="*/ 128 w 256"/>
                <a:gd name="T67" fmla="*/ 124 h 232"/>
                <a:gd name="T68" fmla="*/ 152 w 256"/>
                <a:gd name="T69" fmla="*/ 100 h 232"/>
                <a:gd name="T70" fmla="*/ 128 w 256"/>
                <a:gd name="T71" fmla="*/ 76 h 232"/>
                <a:gd name="T72" fmla="*/ 188 w 256"/>
                <a:gd name="T73" fmla="*/ 76 h 232"/>
                <a:gd name="T74" fmla="*/ 164 w 256"/>
                <a:gd name="T75" fmla="*/ 100 h 232"/>
                <a:gd name="T76" fmla="*/ 188 w 256"/>
                <a:gd name="T77" fmla="*/ 124 h 232"/>
                <a:gd name="T78" fmla="*/ 212 w 256"/>
                <a:gd name="T79" fmla="*/ 100 h 232"/>
                <a:gd name="T80" fmla="*/ 188 w 256"/>
                <a:gd name="T81"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32">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rgbClr val="2F5EB0"/>
            </a:solidFill>
            <a:ln>
              <a:solidFill>
                <a:srgbClr val="2F5EB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grpSp>
        <p:nvGrpSpPr>
          <p:cNvPr id="54" name="组合 53"/>
          <p:cNvGrpSpPr/>
          <p:nvPr/>
        </p:nvGrpSpPr>
        <p:grpSpPr>
          <a:xfrm>
            <a:off x="9523491" y="2600908"/>
            <a:ext cx="720080" cy="720080"/>
            <a:chOff x="9523491" y="2600908"/>
            <a:chExt cx="720080" cy="720080"/>
          </a:xfrm>
        </p:grpSpPr>
        <p:sp>
          <p:nvSpPr>
            <p:cNvPr id="55" name="椭圆 54"/>
            <p:cNvSpPr/>
            <p:nvPr/>
          </p:nvSpPr>
          <p:spPr>
            <a:xfrm>
              <a:off x="9523491" y="2600908"/>
              <a:ext cx="720080" cy="720080"/>
            </a:xfrm>
            <a:prstGeom prst="ellipse">
              <a:avLst/>
            </a:prstGeom>
            <a:solidFill>
              <a:schemeClr val="bg1"/>
            </a:solidFill>
            <a:ln w="57150">
              <a:solidFill>
                <a:srgbClr val="2F5EB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6" name="Freeform 105"/>
            <p:cNvSpPr/>
            <p:nvPr/>
          </p:nvSpPr>
          <p:spPr bwMode="auto">
            <a:xfrm>
              <a:off x="9704217" y="2782283"/>
              <a:ext cx="367080" cy="349600"/>
            </a:xfrm>
            <a:custGeom>
              <a:avLst/>
              <a:gdLst>
                <a:gd name="T0" fmla="*/ 251 w 256"/>
                <a:gd name="T1" fmla="*/ 106 h 244"/>
                <a:gd name="T2" fmla="*/ 251 w 256"/>
                <a:gd name="T3" fmla="*/ 106 h 244"/>
                <a:gd name="T4" fmla="*/ 187 w 256"/>
                <a:gd name="T5" fmla="*/ 152 h 244"/>
                <a:gd name="T6" fmla="*/ 211 w 256"/>
                <a:gd name="T7" fmla="*/ 228 h 244"/>
                <a:gd name="T8" fmla="*/ 212 w 256"/>
                <a:gd name="T9" fmla="*/ 232 h 244"/>
                <a:gd name="T10" fmla="*/ 200 w 256"/>
                <a:gd name="T11" fmla="*/ 244 h 244"/>
                <a:gd name="T12" fmla="*/ 193 w 256"/>
                <a:gd name="T13" fmla="*/ 242 h 244"/>
                <a:gd name="T14" fmla="*/ 193 w 256"/>
                <a:gd name="T15" fmla="*/ 242 h 244"/>
                <a:gd name="T16" fmla="*/ 128 w 256"/>
                <a:gd name="T17" fmla="*/ 195 h 244"/>
                <a:gd name="T18" fmla="*/ 63 w 256"/>
                <a:gd name="T19" fmla="*/ 242 h 244"/>
                <a:gd name="T20" fmla="*/ 63 w 256"/>
                <a:gd name="T21" fmla="*/ 242 h 244"/>
                <a:gd name="T22" fmla="*/ 56 w 256"/>
                <a:gd name="T23" fmla="*/ 244 h 244"/>
                <a:gd name="T24" fmla="*/ 44 w 256"/>
                <a:gd name="T25" fmla="*/ 232 h 244"/>
                <a:gd name="T26" fmla="*/ 45 w 256"/>
                <a:gd name="T27" fmla="*/ 228 h 244"/>
                <a:gd name="T28" fmla="*/ 69 w 256"/>
                <a:gd name="T29" fmla="*/ 152 h 244"/>
                <a:gd name="T30" fmla="*/ 5 w 256"/>
                <a:gd name="T31" fmla="*/ 106 h 244"/>
                <a:gd name="T32" fmla="*/ 0 w 256"/>
                <a:gd name="T33" fmla="*/ 96 h 244"/>
                <a:gd name="T34" fmla="*/ 12 w 256"/>
                <a:gd name="T35" fmla="*/ 84 h 244"/>
                <a:gd name="T36" fmla="*/ 92 w 256"/>
                <a:gd name="T37" fmla="*/ 84 h 244"/>
                <a:gd name="T38" fmla="*/ 117 w 256"/>
                <a:gd name="T39" fmla="*/ 8 h 244"/>
                <a:gd name="T40" fmla="*/ 128 w 256"/>
                <a:gd name="T41" fmla="*/ 0 h 244"/>
                <a:gd name="T42" fmla="*/ 139 w 256"/>
                <a:gd name="T43" fmla="*/ 8 h 244"/>
                <a:gd name="T44" fmla="*/ 164 w 256"/>
                <a:gd name="T45" fmla="*/ 84 h 244"/>
                <a:gd name="T46" fmla="*/ 244 w 256"/>
                <a:gd name="T47" fmla="*/ 84 h 244"/>
                <a:gd name="T48" fmla="*/ 256 w 256"/>
                <a:gd name="T49" fmla="*/ 96 h 244"/>
                <a:gd name="T50" fmla="*/ 251 w 256"/>
                <a:gd name="T51" fmla="*/ 1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2F5EB0"/>
            </a:solidFill>
            <a:ln>
              <a:solidFill>
                <a:srgbClr val="2F5EB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sp>
        <p:nvSpPr>
          <p:cNvPr id="57" name="文本框 47"/>
          <p:cNvSpPr txBox="1"/>
          <p:nvPr/>
        </p:nvSpPr>
        <p:spPr>
          <a:xfrm>
            <a:off x="5013645" y="2235344"/>
            <a:ext cx="1107996" cy="369332"/>
          </a:xfrm>
          <a:prstGeom prst="rect">
            <a:avLst/>
          </a:prstGeom>
          <a:noFill/>
          <a:effectLst/>
        </p:spPr>
        <p:txBody>
          <a:bodyPr wrap="none" rtlCol="0">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4" name="文本框 48"/>
          <p:cNvSpPr txBox="1"/>
          <p:nvPr/>
        </p:nvSpPr>
        <p:spPr>
          <a:xfrm>
            <a:off x="4592646"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文本框 47"/>
          <p:cNvSpPr txBox="1"/>
          <p:nvPr/>
        </p:nvSpPr>
        <p:spPr>
          <a:xfrm>
            <a:off x="7965973" y="2235344"/>
            <a:ext cx="1107996" cy="369332"/>
          </a:xfrm>
          <a:prstGeom prst="rect">
            <a:avLst/>
          </a:prstGeom>
          <a:noFill/>
          <a:effectLst/>
        </p:spPr>
        <p:txBody>
          <a:bodyPr wrap="none" rtlCol="0">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66" name="文本框 48"/>
          <p:cNvSpPr txBox="1"/>
          <p:nvPr/>
        </p:nvSpPr>
        <p:spPr>
          <a:xfrm>
            <a:off x="7544974"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70"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71" name="TextBox 70"/>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TextBox 71"/>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0-#ppt_w/2"/>
                                          </p:val>
                                        </p:tav>
                                        <p:tav tm="100000">
                                          <p:val>
                                            <p:strVal val="#ppt_x"/>
                                          </p:val>
                                        </p:tav>
                                      </p:tavLst>
                                    </p:anim>
                                    <p:anim calcmode="lin" valueType="num">
                                      <p:cBhvr additive="base">
                                        <p:cTn id="18" dur="500" fill="hold"/>
                                        <p:tgtEl>
                                          <p:spTgt spid="4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fill="hold"/>
                                        <p:tgtEl>
                                          <p:spTgt spid="57"/>
                                        </p:tgtEl>
                                        <p:attrNameLst>
                                          <p:attrName>ppt_x</p:attrName>
                                        </p:attrNameLst>
                                      </p:cBhvr>
                                      <p:tavLst>
                                        <p:tav tm="0">
                                          <p:val>
                                            <p:strVal val="0-#ppt_w/2"/>
                                          </p:val>
                                        </p:tav>
                                        <p:tav tm="100000">
                                          <p:val>
                                            <p:strVal val="#ppt_x"/>
                                          </p:val>
                                        </p:tav>
                                      </p:tavLst>
                                    </p:anim>
                                    <p:anim calcmode="lin" valueType="num">
                                      <p:cBhvr additive="base">
                                        <p:cTn id="29" dur="500" fill="hold"/>
                                        <p:tgtEl>
                                          <p:spTgt spid="57"/>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0-#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000"/>
                            </p:stCondLst>
                            <p:childTnLst>
                              <p:par>
                                <p:cTn id="47" presetID="2" presetClass="entr" presetSubtype="8"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0-#ppt_w/2"/>
                                          </p:val>
                                        </p:tav>
                                        <p:tav tm="100000">
                                          <p:val>
                                            <p:strVal val="#ppt_x"/>
                                          </p:val>
                                        </p:tav>
                                      </p:tavLst>
                                    </p:anim>
                                    <p:anim calcmode="lin" valueType="num">
                                      <p:cBhvr additive="base">
                                        <p:cTn id="50" dur="500" fill="hold"/>
                                        <p:tgtEl>
                                          <p:spTgt spid="65"/>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anim calcmode="lin" valueType="num">
                                      <p:cBhvr additive="base">
                                        <p:cTn id="54" dur="500" fill="hold"/>
                                        <p:tgtEl>
                                          <p:spTgt spid="66"/>
                                        </p:tgtEl>
                                        <p:attrNameLst>
                                          <p:attrName>ppt_x</p:attrName>
                                        </p:attrNameLst>
                                      </p:cBhvr>
                                      <p:tavLst>
                                        <p:tav tm="0">
                                          <p:val>
                                            <p:strVal val="0-#ppt_w/2"/>
                                          </p:val>
                                        </p:tav>
                                        <p:tav tm="100000">
                                          <p:val>
                                            <p:strVal val="#ppt_x"/>
                                          </p:val>
                                        </p:tav>
                                      </p:tavLst>
                                    </p:anim>
                                    <p:anim calcmode="lin" valueType="num">
                                      <p:cBhvr additive="base">
                                        <p:cTn id="55" dur="500" fill="hold"/>
                                        <p:tgtEl>
                                          <p:spTgt spid="66"/>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8"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childTnLst>
                          </p:cTn>
                        </p:par>
                        <p:par>
                          <p:cTn id="61" fill="hold">
                            <p:stCondLst>
                              <p:cond delay="5500"/>
                            </p:stCondLst>
                            <p:childTnLst>
                              <p:par>
                                <p:cTn id="62" presetID="53" presetClass="entr" presetSubtype="16"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p:cTn id="64" dur="500" fill="hold"/>
                                        <p:tgtEl>
                                          <p:spTgt spid="54"/>
                                        </p:tgtEl>
                                        <p:attrNameLst>
                                          <p:attrName>ppt_w</p:attrName>
                                        </p:attrNameLst>
                                      </p:cBhvr>
                                      <p:tavLst>
                                        <p:tav tm="0">
                                          <p:val>
                                            <p:fltVal val="0"/>
                                          </p:val>
                                        </p:tav>
                                        <p:tav tm="100000">
                                          <p:val>
                                            <p:strVal val="#ppt_w"/>
                                          </p:val>
                                        </p:tav>
                                      </p:tavLst>
                                    </p:anim>
                                    <p:anim calcmode="lin" valueType="num">
                                      <p:cBhvr>
                                        <p:cTn id="65" dur="500" fill="hold"/>
                                        <p:tgtEl>
                                          <p:spTgt spid="54"/>
                                        </p:tgtEl>
                                        <p:attrNameLst>
                                          <p:attrName>ppt_h</p:attrName>
                                        </p:attrNameLst>
                                      </p:cBhvr>
                                      <p:tavLst>
                                        <p:tav tm="0">
                                          <p:val>
                                            <p:fltVal val="0"/>
                                          </p:val>
                                        </p:tav>
                                        <p:tav tm="100000">
                                          <p:val>
                                            <p:strVal val="#ppt_h"/>
                                          </p:val>
                                        </p:tav>
                                      </p:tavLst>
                                    </p:anim>
                                    <p:animEffect transition="in" filter="fade">
                                      <p:cBhvr>
                                        <p:cTn id="66" dur="500"/>
                                        <p:tgtEl>
                                          <p:spTgt spid="54"/>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69"/>
                                        </p:tgtEl>
                                        <p:attrNameLst>
                                          <p:attrName>style.visibility</p:attrName>
                                        </p:attrNameLst>
                                      </p:cBhvr>
                                      <p:to>
                                        <p:strVal val="visible"/>
                                      </p:to>
                                    </p:set>
                                  </p:childTnLst>
                                </p:cTn>
                              </p:par>
                              <p:par>
                                <p:cTn id="70" presetID="35" presetClass="path" presetSubtype="0" accel="50000" decel="50000" fill="hold" grpId="1" nodeType="withEffect">
                                  <p:stCondLst>
                                    <p:cond delay="0"/>
                                  </p:stCondLst>
                                  <p:childTnLst>
                                    <p:animMotion origin="layout" path="M -3.56836E-6 -3.7037E-7 L 0.36686 0.15278 " pathEditMode="relative" rAng="0" ptsTypes="AA">
                                      <p:cBhvr>
                                        <p:cTn id="71" dur="500" spd="-99900" fill="hold"/>
                                        <p:tgtEl>
                                          <p:spTgt spid="69"/>
                                        </p:tgtEl>
                                        <p:attrNameLst>
                                          <p:attrName>ppt_x</p:attrName>
                                          <p:attrName>ppt_y</p:attrName>
                                        </p:attrNameLst>
                                      </p:cBhvr>
                                      <p:rCtr x="18343" y="7639"/>
                                    </p:animMotion>
                                  </p:childTnLst>
                                </p:cTn>
                              </p:par>
                              <p:par>
                                <p:cTn id="72" presetID="1"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childTnLst>
                                </p:cTn>
                              </p:par>
                              <p:par>
                                <p:cTn id="74" presetID="35" presetClass="path" presetSubtype="0" accel="50000" decel="50000" fill="hold" grpId="1" nodeType="withEffect">
                                  <p:stCondLst>
                                    <p:cond delay="0"/>
                                  </p:stCondLst>
                                  <p:childTnLst>
                                    <p:animMotion origin="layout" path="M 7.85742E-7 -3.33333E-6 L -0.39495 -0.11018 " pathEditMode="relative" rAng="0" ptsTypes="AA">
                                      <p:cBhvr>
                                        <p:cTn id="75" dur="500" spd="-99900" fill="hold"/>
                                        <p:tgtEl>
                                          <p:spTgt spid="70"/>
                                        </p:tgtEl>
                                        <p:attrNameLst>
                                          <p:attrName>ppt_x</p:attrName>
                                          <p:attrName>ppt_y</p:attrName>
                                        </p:attrNameLst>
                                      </p:cBhvr>
                                      <p:rCtr x="-19748" y="-5509"/>
                                    </p:animMotion>
                                  </p:childTnLst>
                                </p:cTn>
                              </p:par>
                            </p:childTnLst>
                          </p:cTn>
                        </p:par>
                        <p:par>
                          <p:cTn id="76" fill="hold">
                            <p:stCondLst>
                              <p:cond delay="6000"/>
                            </p:stCondLst>
                            <p:childTnLst>
                              <p:par>
                                <p:cTn id="77" presetID="18" presetClass="entr" presetSubtype="3"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strips(upRight)">
                                      <p:cBhvr>
                                        <p:cTn id="79" dur="500"/>
                                        <p:tgtEl>
                                          <p:spTgt spid="71"/>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1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p:bldP spid="47" grpId="0"/>
      <p:bldP spid="57" grpId="0"/>
      <p:bldP spid="64" grpId="0"/>
      <p:bldP spid="65" grpId="0"/>
      <p:bldP spid="66" grpId="0"/>
      <p:bldP spid="69" grpId="0" animBg="1"/>
      <p:bldP spid="69" grpId="1" animBg="1"/>
      <p:bldP spid="70" grpId="0" animBg="1"/>
      <p:bldP spid="70" grpId="1" animBg="1"/>
      <p:bldP spid="71" grpId="0"/>
      <p:bldP spid="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4</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研究</a:t>
            </a:r>
            <a:r>
              <a:rPr lang="zh-CN" altLang="en-US" dirty="0">
                <a:solidFill>
                  <a:srgbClr val="2F5EB0"/>
                </a:solidFill>
                <a:latin typeface="微软雅黑" panose="020B0503020204020204" pitchFamily="34" charset="-122"/>
                <a:ea typeface="微软雅黑" panose="020B0503020204020204" pitchFamily="34" charset="-122"/>
              </a:rPr>
              <a:t>背景</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44" name="Freeform 9"/>
          <p:cNvSpPr/>
          <p:nvPr/>
        </p:nvSpPr>
        <p:spPr bwMode="auto">
          <a:xfrm rot="13500000">
            <a:off x="1860263" y="2934094"/>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5" name="Freeform 9"/>
          <p:cNvSpPr/>
          <p:nvPr/>
        </p:nvSpPr>
        <p:spPr bwMode="auto">
          <a:xfrm rot="13500000">
            <a:off x="4196798" y="2934095"/>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6" name="Freeform 9"/>
          <p:cNvSpPr/>
          <p:nvPr/>
        </p:nvSpPr>
        <p:spPr bwMode="auto">
          <a:xfrm rot="2700000">
            <a:off x="3025258" y="1794990"/>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grpSp>
        <p:nvGrpSpPr>
          <p:cNvPr id="47" name="Group 10"/>
          <p:cNvGrpSpPr/>
          <p:nvPr/>
        </p:nvGrpSpPr>
        <p:grpSpPr>
          <a:xfrm>
            <a:off x="2081813" y="3121182"/>
            <a:ext cx="599208" cy="492388"/>
            <a:chOff x="7836195" y="3464708"/>
            <a:chExt cx="599208" cy="492388"/>
          </a:xfrm>
        </p:grpSpPr>
        <p:sp>
          <p:nvSpPr>
            <p:cNvPr id="48" name="Oval 11"/>
            <p:cNvSpPr/>
            <p:nvPr/>
          </p:nvSpPr>
          <p:spPr>
            <a:xfrm rot="2700000">
              <a:off x="7882236" y="3464708"/>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49" name="TextBox 48"/>
            <p:cNvSpPr txBox="1"/>
            <p:nvPr/>
          </p:nvSpPr>
          <p:spPr>
            <a:xfrm>
              <a:off x="7836195" y="3536805"/>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01</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grpSp>
        <p:nvGrpSpPr>
          <p:cNvPr id="50" name="Group 13"/>
          <p:cNvGrpSpPr/>
          <p:nvPr/>
        </p:nvGrpSpPr>
        <p:grpSpPr>
          <a:xfrm>
            <a:off x="3791228" y="1612073"/>
            <a:ext cx="599208" cy="492388"/>
            <a:chOff x="9545610" y="1955599"/>
            <a:chExt cx="599208" cy="492388"/>
          </a:xfrm>
        </p:grpSpPr>
        <p:sp>
          <p:nvSpPr>
            <p:cNvPr id="51" name="Oval 14"/>
            <p:cNvSpPr/>
            <p:nvPr/>
          </p:nvSpPr>
          <p:spPr>
            <a:xfrm rot="2700000">
              <a:off x="9603416" y="1955599"/>
              <a:ext cx="492388" cy="492388"/>
            </a:xfrm>
            <a:prstGeom prst="ellipse">
              <a:avLst/>
            </a:prstGeom>
            <a:solidFill>
              <a:schemeClr val="bg1"/>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2" name="TextBox 51"/>
            <p:cNvSpPr txBox="1"/>
            <p:nvPr/>
          </p:nvSpPr>
          <p:spPr>
            <a:xfrm>
              <a:off x="9545610" y="2019602"/>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02</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grpSp>
        <p:nvGrpSpPr>
          <p:cNvPr id="53" name="Group 16"/>
          <p:cNvGrpSpPr/>
          <p:nvPr/>
        </p:nvGrpSpPr>
        <p:grpSpPr>
          <a:xfrm>
            <a:off x="5544028" y="3131751"/>
            <a:ext cx="599208" cy="492388"/>
            <a:chOff x="10716797" y="5108091"/>
            <a:chExt cx="599208" cy="492388"/>
          </a:xfrm>
        </p:grpSpPr>
        <p:sp>
          <p:nvSpPr>
            <p:cNvPr id="54" name="Oval 17"/>
            <p:cNvSpPr/>
            <p:nvPr/>
          </p:nvSpPr>
          <p:spPr>
            <a:xfrm rot="2700000">
              <a:off x="10774955" y="5108091"/>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5" name="TextBox 54"/>
            <p:cNvSpPr txBox="1"/>
            <p:nvPr/>
          </p:nvSpPr>
          <p:spPr>
            <a:xfrm>
              <a:off x="10716797" y="5178591"/>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03</a:t>
              </a:r>
              <a:endParaRPr lang="id-ID" b="1" dirty="0">
                <a:solidFill>
                  <a:srgbClr val="2F5EB0"/>
                </a:solidFill>
                <a:latin typeface="方正兰亭黑简体" panose="02000000000000000000" pitchFamily="2" charset="-122"/>
                <a:ea typeface="方正兰亭黑简体" panose="02000000000000000000" pitchFamily="2" charset="-122"/>
              </a:endParaRPr>
            </a:p>
          </p:txBody>
        </p:sp>
      </p:grpSp>
      <p:sp>
        <p:nvSpPr>
          <p:cNvPr id="56" name="Freeform 19"/>
          <p:cNvSpPr>
            <a:spLocks noEditPoints="1"/>
          </p:cNvSpPr>
          <p:nvPr/>
        </p:nvSpPr>
        <p:spPr bwMode="auto">
          <a:xfrm>
            <a:off x="3861512" y="2599293"/>
            <a:ext cx="458640" cy="44287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sp>
        <p:nvSpPr>
          <p:cNvPr id="57" name="Freeform 23"/>
          <p:cNvSpPr>
            <a:spLocks noEditPoints="1"/>
          </p:cNvSpPr>
          <p:nvPr/>
        </p:nvSpPr>
        <p:spPr bwMode="auto">
          <a:xfrm>
            <a:off x="2702942" y="3908474"/>
            <a:ext cx="442875" cy="335381"/>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grpSp>
        <p:nvGrpSpPr>
          <p:cNvPr id="58" name="Group 24"/>
          <p:cNvGrpSpPr/>
          <p:nvPr/>
        </p:nvGrpSpPr>
        <p:grpSpPr>
          <a:xfrm>
            <a:off x="5036282" y="3853211"/>
            <a:ext cx="451474" cy="442875"/>
            <a:chOff x="6786562" y="796925"/>
            <a:chExt cx="500063" cy="490538"/>
          </a:xfrm>
          <a:solidFill>
            <a:srgbClr val="2F5EB0"/>
          </a:solidFill>
        </p:grpSpPr>
        <p:sp>
          <p:nvSpPr>
            <p:cNvPr id="59"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0"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1"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2"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grpSp>
      <p:sp>
        <p:nvSpPr>
          <p:cNvPr id="63" name="椭圆 62"/>
          <p:cNvSpPr/>
          <p:nvPr/>
        </p:nvSpPr>
        <p:spPr>
          <a:xfrm>
            <a:off x="5924640" y="158101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标题 4"/>
          <p:cNvSpPr txBox="1"/>
          <p:nvPr/>
        </p:nvSpPr>
        <p:spPr>
          <a:xfrm>
            <a:off x="5953769" y="167558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01</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5" name="椭圆 64"/>
          <p:cNvSpPr/>
          <p:nvPr/>
        </p:nvSpPr>
        <p:spPr>
          <a:xfrm>
            <a:off x="6654246" y="262277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标题 4"/>
          <p:cNvSpPr txBox="1"/>
          <p:nvPr/>
        </p:nvSpPr>
        <p:spPr>
          <a:xfrm>
            <a:off x="6683375" y="271735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02</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7" name="椭圆 66"/>
          <p:cNvSpPr/>
          <p:nvPr/>
        </p:nvSpPr>
        <p:spPr>
          <a:xfrm>
            <a:off x="7351696" y="405159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标题 4"/>
          <p:cNvSpPr txBox="1"/>
          <p:nvPr/>
        </p:nvSpPr>
        <p:spPr>
          <a:xfrm>
            <a:off x="7380825" y="414616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03</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6688287" y="1435198"/>
            <a:ext cx="2758205" cy="367030"/>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自然语言</a:t>
            </a:r>
            <a:r>
              <a:rPr lang="zh-CN" altLang="en-US" b="1" dirty="0">
                <a:solidFill>
                  <a:srgbClr val="2F5EB0"/>
                </a:solidFill>
                <a:latin typeface="微软雅黑" panose="020B0503020204020204" pitchFamily="34" charset="-122"/>
                <a:ea typeface="微软雅黑" panose="020B0503020204020204" pitchFamily="34" charset="-122"/>
              </a:rPr>
              <a:t>处理</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0" name="矩形 47"/>
          <p:cNvSpPr>
            <a:spLocks noChangeArrowheads="1"/>
          </p:cNvSpPr>
          <p:nvPr/>
        </p:nvSpPr>
        <p:spPr bwMode="auto">
          <a:xfrm>
            <a:off x="6687600" y="1736439"/>
            <a:ext cx="280831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自然语言处理可以使计算机理解</a:t>
            </a:r>
            <a:r>
              <a:rPr lang="zh-CN" altLang="en-US" sz="1400" dirty="0">
                <a:solidFill>
                  <a:schemeClr val="tx1">
                    <a:lumMod val="50000"/>
                    <a:lumOff val="50000"/>
                  </a:schemeClr>
                </a:solidFill>
                <a:sym typeface="微软雅黑" panose="020B0503020204020204" pitchFamily="34" charset="-122"/>
              </a:rPr>
              <a:t>语言。</a:t>
            </a:r>
            <a:endParaRPr lang="zh-CN" altLang="en-US" sz="1400" dirty="0">
              <a:solidFill>
                <a:schemeClr val="tx1">
                  <a:lumMod val="50000"/>
                  <a:lumOff val="50000"/>
                </a:schemeClr>
              </a:solidFill>
              <a:sym typeface="微软雅黑" panose="020B0503020204020204" pitchFamily="34" charset="-122"/>
            </a:endParaRPr>
          </a:p>
        </p:txBody>
      </p:sp>
      <p:sp>
        <p:nvSpPr>
          <p:cNvPr id="71" name="矩形 70"/>
          <p:cNvSpPr/>
          <p:nvPr/>
        </p:nvSpPr>
        <p:spPr>
          <a:xfrm>
            <a:off x="7489900" y="2548973"/>
            <a:ext cx="3188134" cy="367030"/>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英文自动</a:t>
            </a:r>
            <a:r>
              <a:rPr lang="zh-CN" altLang="en-US" b="1" dirty="0">
                <a:solidFill>
                  <a:srgbClr val="2F5EB0"/>
                </a:solidFill>
                <a:latin typeface="微软雅黑" panose="020B0503020204020204" pitchFamily="34" charset="-122"/>
                <a:ea typeface="微软雅黑" panose="020B0503020204020204" pitchFamily="34" charset="-122"/>
              </a:rPr>
              <a:t>更正</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2" name="矩形 47"/>
          <p:cNvSpPr>
            <a:spLocks noChangeArrowheads="1"/>
          </p:cNvSpPr>
          <p:nvPr/>
        </p:nvSpPr>
        <p:spPr bwMode="auto">
          <a:xfrm>
            <a:off x="7489190" y="2850515"/>
            <a:ext cx="4705985" cy="86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英文自动更正是保证沟通和协作过程中正确表达的重要技术，可以检验英文的单词拼写是否存在错误并给出正确建议字的重要工具。</a:t>
            </a:r>
            <a:endParaRPr lang="zh-CN" altLang="en-US" sz="1400" dirty="0">
              <a:solidFill>
                <a:schemeClr val="tx1">
                  <a:lumMod val="50000"/>
                  <a:lumOff val="50000"/>
                </a:schemeClr>
              </a:solidFill>
              <a:sym typeface="微软雅黑" panose="020B0503020204020204" pitchFamily="34" charset="-122"/>
            </a:endParaRPr>
          </a:p>
        </p:txBody>
      </p:sp>
      <p:sp>
        <p:nvSpPr>
          <p:cNvPr id="73" name="矩形 72"/>
          <p:cNvSpPr/>
          <p:nvPr/>
        </p:nvSpPr>
        <p:spPr>
          <a:xfrm>
            <a:off x="8187350" y="3925626"/>
            <a:ext cx="2123549" cy="367030"/>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算法实践</a:t>
            </a:r>
            <a:r>
              <a:rPr lang="zh-CN" altLang="en-US" b="1" dirty="0">
                <a:solidFill>
                  <a:srgbClr val="2F5EB0"/>
                </a:solidFill>
                <a:latin typeface="微软雅黑" panose="020B0503020204020204" pitchFamily="34" charset="-122"/>
                <a:ea typeface="微软雅黑" panose="020B0503020204020204" pitchFamily="34" charset="-122"/>
              </a:rPr>
              <a:t>分析</a:t>
            </a:r>
            <a:endParaRPr lang="zh-CN" altLang="en-US" b="1" dirty="0">
              <a:solidFill>
                <a:srgbClr val="2F5EB0"/>
              </a:solidFill>
              <a:latin typeface="微软雅黑" panose="020B0503020204020204" pitchFamily="34" charset="-122"/>
              <a:ea typeface="微软雅黑" panose="020B0503020204020204" pitchFamily="34" charset="-122"/>
            </a:endParaRPr>
          </a:p>
        </p:txBody>
      </p:sp>
      <p:sp>
        <p:nvSpPr>
          <p:cNvPr id="74" name="矩形 47"/>
          <p:cNvSpPr>
            <a:spLocks noChangeArrowheads="1"/>
          </p:cNvSpPr>
          <p:nvPr/>
        </p:nvSpPr>
        <p:spPr bwMode="auto">
          <a:xfrm>
            <a:off x="8187055" y="4236085"/>
            <a:ext cx="3881120" cy="86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基于传统以及</a:t>
            </a:r>
            <a:r>
              <a:rPr lang="zh-CN" altLang="en-US" sz="1400" dirty="0">
                <a:solidFill>
                  <a:schemeClr val="tx1">
                    <a:lumMod val="50000"/>
                    <a:lumOff val="50000"/>
                  </a:schemeClr>
                </a:solidFill>
                <a:sym typeface="微软雅黑" panose="020B0503020204020204" pitchFamily="34" charset="-122"/>
              </a:rPr>
              <a:t>神经算法实现英文单词的更正，对比分析两种算法的准确率、正确率和召回率等性能。</a:t>
            </a:r>
            <a:endParaRPr lang="zh-CN" altLang="en-US" sz="1400" dirty="0">
              <a:solidFill>
                <a:schemeClr val="tx1">
                  <a:lumMod val="50000"/>
                  <a:lumOff val="50000"/>
                </a:schemeClr>
              </a:solidFill>
              <a:sym typeface="微软雅黑" panose="020B0503020204020204" pitchFamily="34" charset="-122"/>
            </a:endParaRPr>
          </a:p>
        </p:txBody>
      </p:sp>
      <p:sp>
        <p:nvSpPr>
          <p:cNvPr id="75" name="TextBox 74"/>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right)">
                                      <p:cBhvr>
                                        <p:cTn id="11" dur="500"/>
                                        <p:tgtEl>
                                          <p:spTgt spid="4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right)">
                                      <p:cBhvr>
                                        <p:cTn id="15" dur="500"/>
                                        <p:tgtEl>
                                          <p:spTgt spid="44"/>
                                        </p:tgtEl>
                                      </p:cBhvr>
                                    </p:animEffect>
                                  </p:childTnLst>
                                </p:cTn>
                              </p:par>
                              <p:par>
                                <p:cTn id="16" presetID="42" presetClass="entr" presetSubtype="0" fill="hold" nodeType="withEffect">
                                  <p:stCondLst>
                                    <p:cond delay="5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5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1000"/>
                                        <p:tgtEl>
                                          <p:spTgt spid="53"/>
                                        </p:tgtEl>
                                      </p:cBhvr>
                                    </p:animEffect>
                                    <p:anim calcmode="lin" valueType="num">
                                      <p:cBhvr>
                                        <p:cTn id="29" dur="1000" fill="hold"/>
                                        <p:tgtEl>
                                          <p:spTgt spid="53"/>
                                        </p:tgtEl>
                                        <p:attrNameLst>
                                          <p:attrName>ppt_x</p:attrName>
                                        </p:attrNameLst>
                                      </p:cBhvr>
                                      <p:tavLst>
                                        <p:tav tm="0">
                                          <p:val>
                                            <p:strVal val="#ppt_x"/>
                                          </p:val>
                                        </p:tav>
                                        <p:tav tm="100000">
                                          <p:val>
                                            <p:strVal val="#ppt_x"/>
                                          </p:val>
                                        </p:tav>
                                      </p:tavLst>
                                    </p:anim>
                                    <p:anim calcmode="lin" valueType="num">
                                      <p:cBhvr>
                                        <p:cTn id="30" dur="1000" fill="hold"/>
                                        <p:tgtEl>
                                          <p:spTgt spid="5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100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nodeType="withEffect">
                                  <p:stCondLst>
                                    <p:cond delay="10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fltVal val="0"/>
                                          </p:val>
                                        </p:tav>
                                        <p:tav tm="100000">
                                          <p:val>
                                            <p:strVal val="#ppt_w"/>
                                          </p:val>
                                        </p:tav>
                                      </p:tavLst>
                                    </p:anim>
                                    <p:anim calcmode="lin" valueType="num">
                                      <p:cBhvr>
                                        <p:cTn id="43" dur="500" fill="hold"/>
                                        <p:tgtEl>
                                          <p:spTgt spid="63"/>
                                        </p:tgtEl>
                                        <p:attrNameLst>
                                          <p:attrName>ppt_h</p:attrName>
                                        </p:attrNameLst>
                                      </p:cBhvr>
                                      <p:tavLst>
                                        <p:tav tm="0">
                                          <p:val>
                                            <p:fltVal val="0"/>
                                          </p:val>
                                        </p:tav>
                                        <p:tav tm="100000">
                                          <p:val>
                                            <p:strVal val="#ppt_h"/>
                                          </p:val>
                                        </p:tav>
                                      </p:tavLst>
                                    </p:anim>
                                    <p:animEffect transition="in" filter="fade">
                                      <p:cBhvr>
                                        <p:cTn id="44" dur="500"/>
                                        <p:tgtEl>
                                          <p:spTgt spid="63"/>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64"/>
                                        </p:tgtEl>
                                        <p:attrNameLst>
                                          <p:attrName>style.visibility</p:attrName>
                                        </p:attrNameLst>
                                      </p:cBhvr>
                                      <p:to>
                                        <p:strVal val="visible"/>
                                      </p:to>
                                    </p:set>
                                    <p:anim calcmode="lin" valueType="num">
                                      <p:cBhvr>
                                        <p:cTn id="47" dur="500" fill="hold"/>
                                        <p:tgtEl>
                                          <p:spTgt spid="64"/>
                                        </p:tgtEl>
                                        <p:attrNameLst>
                                          <p:attrName>ppt_w</p:attrName>
                                        </p:attrNameLst>
                                      </p:cBhvr>
                                      <p:tavLst>
                                        <p:tav tm="0">
                                          <p:val>
                                            <p:fltVal val="0"/>
                                          </p:val>
                                        </p:tav>
                                        <p:tav tm="100000">
                                          <p:val>
                                            <p:strVal val="#ppt_w"/>
                                          </p:val>
                                        </p:tav>
                                      </p:tavLst>
                                    </p:anim>
                                    <p:anim calcmode="lin" valueType="num">
                                      <p:cBhvr>
                                        <p:cTn id="48" dur="500" fill="hold"/>
                                        <p:tgtEl>
                                          <p:spTgt spid="64"/>
                                        </p:tgtEl>
                                        <p:attrNameLst>
                                          <p:attrName>ppt_h</p:attrName>
                                        </p:attrNameLst>
                                      </p:cBhvr>
                                      <p:tavLst>
                                        <p:tav tm="0">
                                          <p:val>
                                            <p:fltVal val="0"/>
                                          </p:val>
                                        </p:tav>
                                        <p:tav tm="100000">
                                          <p:val>
                                            <p:strVal val="#ppt_h"/>
                                          </p:val>
                                        </p:tav>
                                      </p:tavLst>
                                    </p:anim>
                                    <p:animEffect transition="in" filter="fade">
                                      <p:cBhvr>
                                        <p:cTn id="49" dur="500"/>
                                        <p:tgtEl>
                                          <p:spTgt spid="6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fltVal val="0"/>
                                          </p:val>
                                        </p:tav>
                                        <p:tav tm="100000">
                                          <p:val>
                                            <p:strVal val="#ppt_w"/>
                                          </p:val>
                                        </p:tav>
                                      </p:tavLst>
                                    </p:anim>
                                    <p:anim calcmode="lin" valueType="num">
                                      <p:cBhvr>
                                        <p:cTn id="53" dur="500" fill="hold"/>
                                        <p:tgtEl>
                                          <p:spTgt spid="69"/>
                                        </p:tgtEl>
                                        <p:attrNameLst>
                                          <p:attrName>ppt_h</p:attrName>
                                        </p:attrNameLst>
                                      </p:cBhvr>
                                      <p:tavLst>
                                        <p:tav tm="0">
                                          <p:val>
                                            <p:fltVal val="0"/>
                                          </p:val>
                                        </p:tav>
                                        <p:tav tm="100000">
                                          <p:val>
                                            <p:strVal val="#ppt_h"/>
                                          </p:val>
                                        </p:tav>
                                      </p:tavLst>
                                    </p:anim>
                                    <p:animEffect transition="in" filter="fade">
                                      <p:cBhvr>
                                        <p:cTn id="54" dur="500"/>
                                        <p:tgtEl>
                                          <p:spTgt spid="6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65"/>
                                        </p:tgtEl>
                                        <p:attrNameLst>
                                          <p:attrName>style.visibility</p:attrName>
                                        </p:attrNameLst>
                                      </p:cBhvr>
                                      <p:to>
                                        <p:strVal val="visible"/>
                                      </p:to>
                                    </p:set>
                                    <p:anim calcmode="lin" valueType="num">
                                      <p:cBhvr>
                                        <p:cTn id="62" dur="500" fill="hold"/>
                                        <p:tgtEl>
                                          <p:spTgt spid="65"/>
                                        </p:tgtEl>
                                        <p:attrNameLst>
                                          <p:attrName>ppt_w</p:attrName>
                                        </p:attrNameLst>
                                      </p:cBhvr>
                                      <p:tavLst>
                                        <p:tav tm="0">
                                          <p:val>
                                            <p:fltVal val="0"/>
                                          </p:val>
                                        </p:tav>
                                        <p:tav tm="100000">
                                          <p:val>
                                            <p:strVal val="#ppt_w"/>
                                          </p:val>
                                        </p:tav>
                                      </p:tavLst>
                                    </p:anim>
                                    <p:anim calcmode="lin" valueType="num">
                                      <p:cBhvr>
                                        <p:cTn id="63" dur="500" fill="hold"/>
                                        <p:tgtEl>
                                          <p:spTgt spid="65"/>
                                        </p:tgtEl>
                                        <p:attrNameLst>
                                          <p:attrName>ppt_h</p:attrName>
                                        </p:attrNameLst>
                                      </p:cBhvr>
                                      <p:tavLst>
                                        <p:tav tm="0">
                                          <p:val>
                                            <p:fltVal val="0"/>
                                          </p:val>
                                        </p:tav>
                                        <p:tav tm="100000">
                                          <p:val>
                                            <p:strVal val="#ppt_h"/>
                                          </p:val>
                                        </p:tav>
                                      </p:tavLst>
                                    </p:anim>
                                    <p:animEffect transition="in" filter="fade">
                                      <p:cBhvr>
                                        <p:cTn id="64" dur="500"/>
                                        <p:tgtEl>
                                          <p:spTgt spid="65"/>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71"/>
                                        </p:tgtEl>
                                        <p:attrNameLst>
                                          <p:attrName>style.visibility</p:attrName>
                                        </p:attrNameLst>
                                      </p:cBhvr>
                                      <p:to>
                                        <p:strVal val="visible"/>
                                      </p:to>
                                    </p:set>
                                    <p:anim calcmode="lin" valueType="num">
                                      <p:cBhvr>
                                        <p:cTn id="72" dur="500" fill="hold"/>
                                        <p:tgtEl>
                                          <p:spTgt spid="71"/>
                                        </p:tgtEl>
                                        <p:attrNameLst>
                                          <p:attrName>ppt_w</p:attrName>
                                        </p:attrNameLst>
                                      </p:cBhvr>
                                      <p:tavLst>
                                        <p:tav tm="0">
                                          <p:val>
                                            <p:fltVal val="0"/>
                                          </p:val>
                                        </p:tav>
                                        <p:tav tm="100000">
                                          <p:val>
                                            <p:strVal val="#ppt_w"/>
                                          </p:val>
                                        </p:tav>
                                      </p:tavLst>
                                    </p:anim>
                                    <p:anim calcmode="lin" valueType="num">
                                      <p:cBhvr>
                                        <p:cTn id="73" dur="500" fill="hold"/>
                                        <p:tgtEl>
                                          <p:spTgt spid="71"/>
                                        </p:tgtEl>
                                        <p:attrNameLst>
                                          <p:attrName>ppt_h</p:attrName>
                                        </p:attrNameLst>
                                      </p:cBhvr>
                                      <p:tavLst>
                                        <p:tav tm="0">
                                          <p:val>
                                            <p:fltVal val="0"/>
                                          </p:val>
                                        </p:tav>
                                        <p:tav tm="100000">
                                          <p:val>
                                            <p:strVal val="#ppt_h"/>
                                          </p:val>
                                        </p:tav>
                                      </p:tavLst>
                                    </p:anim>
                                    <p:animEffect transition="in" filter="fade">
                                      <p:cBhvr>
                                        <p:cTn id="74" dur="500"/>
                                        <p:tgtEl>
                                          <p:spTgt spid="71"/>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ppt_w</p:attrName>
                                        </p:attrNameLst>
                                      </p:cBhvr>
                                      <p:tavLst>
                                        <p:tav tm="0">
                                          <p:val>
                                            <p:fltVal val="0"/>
                                          </p:val>
                                        </p:tav>
                                        <p:tav tm="100000">
                                          <p:val>
                                            <p:strVal val="#ppt_w"/>
                                          </p:val>
                                        </p:tav>
                                      </p:tavLst>
                                    </p:anim>
                                    <p:anim calcmode="lin" valueType="num">
                                      <p:cBhvr>
                                        <p:cTn id="78" dur="500" fill="hold"/>
                                        <p:tgtEl>
                                          <p:spTgt spid="72"/>
                                        </p:tgtEl>
                                        <p:attrNameLst>
                                          <p:attrName>ppt_h</p:attrName>
                                        </p:attrNameLst>
                                      </p:cBhvr>
                                      <p:tavLst>
                                        <p:tav tm="0">
                                          <p:val>
                                            <p:fltVal val="0"/>
                                          </p:val>
                                        </p:tav>
                                        <p:tav tm="100000">
                                          <p:val>
                                            <p:strVal val="#ppt_h"/>
                                          </p:val>
                                        </p:tav>
                                      </p:tavLst>
                                    </p:anim>
                                    <p:animEffect transition="in" filter="fade">
                                      <p:cBhvr>
                                        <p:cTn id="79" dur="500"/>
                                        <p:tgtEl>
                                          <p:spTgt spid="72"/>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500" fill="hold"/>
                                        <p:tgtEl>
                                          <p:spTgt spid="67"/>
                                        </p:tgtEl>
                                        <p:attrNameLst>
                                          <p:attrName>ppt_w</p:attrName>
                                        </p:attrNameLst>
                                      </p:cBhvr>
                                      <p:tavLst>
                                        <p:tav tm="0">
                                          <p:val>
                                            <p:fltVal val="0"/>
                                          </p:val>
                                        </p:tav>
                                        <p:tav tm="100000">
                                          <p:val>
                                            <p:strVal val="#ppt_w"/>
                                          </p:val>
                                        </p:tav>
                                      </p:tavLst>
                                    </p:anim>
                                    <p:anim calcmode="lin" valueType="num">
                                      <p:cBhvr>
                                        <p:cTn id="83" dur="500" fill="hold"/>
                                        <p:tgtEl>
                                          <p:spTgt spid="67"/>
                                        </p:tgtEl>
                                        <p:attrNameLst>
                                          <p:attrName>ppt_h</p:attrName>
                                        </p:attrNameLst>
                                      </p:cBhvr>
                                      <p:tavLst>
                                        <p:tav tm="0">
                                          <p:val>
                                            <p:fltVal val="0"/>
                                          </p:val>
                                        </p:tav>
                                        <p:tav tm="100000">
                                          <p:val>
                                            <p:strVal val="#ppt_h"/>
                                          </p:val>
                                        </p:tav>
                                      </p:tavLst>
                                    </p:anim>
                                    <p:animEffect transition="in" filter="fade">
                                      <p:cBhvr>
                                        <p:cTn id="84" dur="500"/>
                                        <p:tgtEl>
                                          <p:spTgt spid="6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68"/>
                                        </p:tgtEl>
                                        <p:attrNameLst>
                                          <p:attrName>style.visibility</p:attrName>
                                        </p:attrNameLst>
                                      </p:cBhvr>
                                      <p:to>
                                        <p:strVal val="visible"/>
                                      </p:to>
                                    </p:set>
                                    <p:anim calcmode="lin" valueType="num">
                                      <p:cBhvr>
                                        <p:cTn id="87" dur="500" fill="hold"/>
                                        <p:tgtEl>
                                          <p:spTgt spid="68"/>
                                        </p:tgtEl>
                                        <p:attrNameLst>
                                          <p:attrName>ppt_w</p:attrName>
                                        </p:attrNameLst>
                                      </p:cBhvr>
                                      <p:tavLst>
                                        <p:tav tm="0">
                                          <p:val>
                                            <p:fltVal val="0"/>
                                          </p:val>
                                        </p:tav>
                                        <p:tav tm="100000">
                                          <p:val>
                                            <p:strVal val="#ppt_w"/>
                                          </p:val>
                                        </p:tav>
                                      </p:tavLst>
                                    </p:anim>
                                    <p:anim calcmode="lin" valueType="num">
                                      <p:cBhvr>
                                        <p:cTn id="88" dur="500" fill="hold"/>
                                        <p:tgtEl>
                                          <p:spTgt spid="68"/>
                                        </p:tgtEl>
                                        <p:attrNameLst>
                                          <p:attrName>ppt_h</p:attrName>
                                        </p:attrNameLst>
                                      </p:cBhvr>
                                      <p:tavLst>
                                        <p:tav tm="0">
                                          <p:val>
                                            <p:fltVal val="0"/>
                                          </p:val>
                                        </p:tav>
                                        <p:tav tm="100000">
                                          <p:val>
                                            <p:strVal val="#ppt_h"/>
                                          </p:val>
                                        </p:tav>
                                      </p:tavLst>
                                    </p:anim>
                                    <p:animEffect transition="in" filter="fade">
                                      <p:cBhvr>
                                        <p:cTn id="89" dur="500"/>
                                        <p:tgtEl>
                                          <p:spTgt spid="6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Effect transition="in" filter="fade">
                                      <p:cBhvr>
                                        <p:cTn id="94" dur="500"/>
                                        <p:tgtEl>
                                          <p:spTgt spid="73"/>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1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bldLvl="0" animBg="1"/>
      <p:bldP spid="46" grpId="0" bldLvl="0" animBg="1"/>
      <p:bldP spid="56" grpId="0" bldLvl="0" animBg="1"/>
      <p:bldP spid="57" grpId="0" bldLvl="0" animBg="1"/>
      <p:bldP spid="63" grpId="0" bldLvl="0" animBg="1"/>
      <p:bldP spid="64" grpId="0"/>
      <p:bldP spid="65" grpId="0" bldLvl="0" animBg="1"/>
      <p:bldP spid="66" grpId="0"/>
      <p:bldP spid="67" grpId="0" bldLvl="0" animBg="1"/>
      <p:bldP spid="68" grpId="0"/>
      <p:bldP spid="69" grpId="0"/>
      <p:bldP spid="70" grpId="0"/>
      <p:bldP spid="71" grpId="0"/>
      <p:bldP spid="72" grpId="0"/>
      <p:bldP spid="73" grpId="0"/>
      <p:bldP spid="74" grpId="0"/>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39</a:t>
            </a:r>
            <a:endParaRPr lang="zh-CN" dirty="0">
              <a:latin typeface="方正兰亭超细黑简体" panose="02000000000000000000" pitchFamily="2" charset="-122"/>
              <a:ea typeface="方正兰亭超细黑简体" panose="02000000000000000000" pitchFamily="2" charset="-122"/>
            </a:endParaRPr>
          </a:p>
        </p:txBody>
      </p:sp>
      <p:sp>
        <p:nvSpPr>
          <p:cNvPr id="14" name="Freeform 5"/>
          <p:cNvSpPr/>
          <p:nvPr/>
        </p:nvSpPr>
        <p:spPr bwMode="auto">
          <a:xfrm>
            <a:off x="4513411" y="-99392"/>
            <a:ext cx="3167443" cy="1440160"/>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5"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结束语</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4400">
              <a:lnSpc>
                <a:spcPct val="120000"/>
              </a:lnSpc>
              <a:defRPr/>
            </a:pPr>
            <a:r>
              <a:rPr lang="en-US" altLang="zh-CN" sz="2800" b="1" dirty="0">
                <a:solidFill>
                  <a:srgbClr val="2F5EB0"/>
                </a:solidFill>
              </a:rPr>
              <a:t>conclusion</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16" name="文本框 1"/>
          <p:cNvSpPr txBox="1"/>
          <p:nvPr/>
        </p:nvSpPr>
        <p:spPr>
          <a:xfrm>
            <a:off x="1563914" y="1973075"/>
            <a:ext cx="9358209" cy="978729"/>
          </a:xfrm>
          <a:prstGeom prst="rect">
            <a:avLst/>
          </a:prstGeom>
          <a:noFill/>
        </p:spPr>
        <p:txBody>
          <a:bodyPr wrap="square" rtlCol="0">
            <a:spAutoFit/>
          </a:bodyPr>
          <a:lstStyle/>
          <a:p>
            <a:pPr>
              <a:lnSpc>
                <a:spcPct val="120000"/>
              </a:lnSpc>
            </a:pPr>
            <a:r>
              <a:rPr lang="zh-CN" altLang="en-US" sz="2000" b="1" dirty="0">
                <a:solidFill>
                  <a:srgbClr val="2F5EB0"/>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25"/>
          <p:cNvSpPr txBox="1"/>
          <p:nvPr/>
        </p:nvSpPr>
        <p:spPr>
          <a:xfrm>
            <a:off x="1563914" y="3103026"/>
            <a:ext cx="9358209" cy="2115451"/>
          </a:xfrm>
          <a:prstGeom prst="rect">
            <a:avLst/>
          </a:prstGeom>
          <a:noFill/>
        </p:spPr>
        <p:txBody>
          <a:bodyPr wrap="square" rtlCol="0">
            <a:spAutoFit/>
          </a:bodyPr>
          <a:lstStyle/>
          <a:p>
            <a:pPr>
              <a:lnSpc>
                <a:spcPct val="120000"/>
              </a:lnSpc>
              <a:spcAft>
                <a:spcPts val="800"/>
              </a:spcAft>
            </a:pPr>
            <a:r>
              <a:rPr lang="zh-CN" altLang="en-US" sz="2000" b="1" dirty="0">
                <a:solidFill>
                  <a:srgbClr val="2F5EB0"/>
                </a:solidFill>
                <a:latin typeface="微软雅黑" panose="020B0503020204020204" pitchFamily="34" charset="-122"/>
                <a:ea typeface="微软雅黑" panose="020B0503020204020204" pitchFamily="34" charset="-122"/>
              </a:rPr>
              <a:t>摘要：</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spcAft>
                <a:spcPts val="800"/>
              </a:spcAft>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26"/>
          <p:cNvSpPr txBox="1"/>
          <p:nvPr/>
        </p:nvSpPr>
        <p:spPr>
          <a:xfrm>
            <a:off x="1547872" y="5480689"/>
            <a:ext cx="9183779" cy="396583"/>
          </a:xfrm>
          <a:prstGeom prst="rect">
            <a:avLst/>
          </a:prstGeom>
          <a:noFill/>
        </p:spPr>
        <p:txBody>
          <a:bodyPr wrap="square" rtlCol="0">
            <a:spAutoFit/>
          </a:bodyPr>
          <a:lstStyle/>
          <a:p>
            <a:pPr>
              <a:lnSpc>
                <a:spcPct val="120000"/>
              </a:lnSpc>
            </a:pPr>
            <a:r>
              <a:rPr lang="zh-CN" altLang="en-US" b="1" dirty="0">
                <a:solidFill>
                  <a:srgbClr val="2F5EB0"/>
                </a:solidFill>
                <a:latin typeface="微软雅黑" panose="020B0503020204020204" pitchFamily="34" charset="-122"/>
                <a:ea typeface="微软雅黑" panose="020B0503020204020204" pitchFamily="34" charset="-122"/>
              </a:rPr>
              <a:t>关键字：   输入关键字      输入关键字      输入关键字</a:t>
            </a:r>
            <a:endParaRPr lang="zh-CN" altLang="en-US" sz="12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1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10"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0" y="4522187"/>
            <a:ext cx="4032448" cy="2198473"/>
            <a:chOff x="5917425" y="3435846"/>
            <a:chExt cx="3226575" cy="1707654"/>
          </a:xfrm>
        </p:grpSpPr>
        <p:pic>
          <p:nvPicPr>
            <p:cNvPr id="3"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7916827" y="4483162"/>
            <a:ext cx="4301440" cy="2276522"/>
            <a:chOff x="5917425" y="3435846"/>
            <a:chExt cx="3226575" cy="1707654"/>
          </a:xfrm>
        </p:grpSpPr>
        <p:pic>
          <p:nvPicPr>
            <p:cNvPr id="13"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矩形 15"/>
          <p:cNvSpPr/>
          <p:nvPr/>
        </p:nvSpPr>
        <p:spPr>
          <a:xfrm>
            <a:off x="2497187" y="2060847"/>
            <a:ext cx="9721080" cy="2422315"/>
          </a:xfrm>
          <a:prstGeom prst="rect">
            <a:avLst/>
          </a:prstGeom>
          <a:solidFill>
            <a:schemeClr val="bg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7"/>
          <p:cNvSpPr>
            <a:spLocks noChangeArrowheads="1"/>
          </p:cNvSpPr>
          <p:nvPr/>
        </p:nvSpPr>
        <p:spPr bwMode="auto">
          <a:xfrm>
            <a:off x="4658059" y="2985339"/>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谢谢您的指导</a:t>
            </a:r>
            <a:endParaRPr lang="zh-CN" altLang="en-US" sz="66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7"/>
          <p:cNvSpPr>
            <a:spLocks noChangeArrowheads="1"/>
          </p:cNvSpPr>
          <p:nvPr/>
        </p:nvSpPr>
        <p:spPr bwMode="auto">
          <a:xfrm>
            <a:off x="4802075" y="2708920"/>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2F5EB0"/>
                </a:solidFill>
                <a:latin typeface="方正兰亭黑简体" panose="02000000000000000000" pitchFamily="2" charset="-122"/>
                <a:ea typeface="方正兰亭黑简体" panose="02000000000000000000" pitchFamily="2" charset="-122"/>
                <a:cs typeface="LilyUPC" pitchFamily="34" charset="-34"/>
                <a:sym typeface="微软雅黑" panose="020B0503020204020204" pitchFamily="34" charset="-122"/>
              </a:rPr>
              <a:t>THANK YOU FOR YOUR GUIDANCE.</a:t>
            </a:r>
            <a:endParaRPr lang="zh-CN" altLang="en-US" sz="2000" dirty="0">
              <a:solidFill>
                <a:srgbClr val="2F5EB0"/>
              </a:solidFill>
              <a:latin typeface="方正兰亭黑简体" panose="02000000000000000000" pitchFamily="2" charset="-122"/>
              <a:ea typeface="方正兰亭黑简体" panose="02000000000000000000" pitchFamily="2" charset="-122"/>
              <a:cs typeface="LilyUPC" pitchFamily="34" charset="-34"/>
              <a:sym typeface="微软雅黑" panose="020B0503020204020204" pitchFamily="34" charset="-122"/>
            </a:endParaRPr>
          </a:p>
        </p:txBody>
      </p:sp>
      <p:sp>
        <p:nvSpPr>
          <p:cNvPr id="19" name="矩形 18"/>
          <p:cNvSpPr/>
          <p:nvPr/>
        </p:nvSpPr>
        <p:spPr>
          <a:xfrm>
            <a:off x="0" y="6741368"/>
            <a:ext cx="12195175" cy="11663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38" presetClass="entr" presetSubtype="0" accel="50000" fill="hold" grpId="0" nodeType="afterEffect">
                                  <p:stCondLst>
                                    <p:cond delay="0"/>
                                  </p:stCondLst>
                                  <p:iterate type="lt">
                                    <p:tmPct val="50000"/>
                                  </p:iterate>
                                  <p:childTnLst>
                                    <p:set>
                                      <p:cBhvr>
                                        <p:cTn id="11" dur="1" fill="hold">
                                          <p:stCondLst>
                                            <p:cond delay="0"/>
                                          </p:stCondLst>
                                        </p:cTn>
                                        <p:tgtEl>
                                          <p:spTgt spid="18"/>
                                        </p:tgtEl>
                                        <p:attrNameLst>
                                          <p:attrName>style.visibility</p:attrName>
                                        </p:attrNameLst>
                                      </p:cBhvr>
                                      <p:to>
                                        <p:strVal val="visible"/>
                                      </p:to>
                                    </p:set>
                                    <p:set>
                                      <p:cBhvr>
                                        <p:cTn id="12" dur="114" fill="hold">
                                          <p:stCondLst>
                                            <p:cond delay="0"/>
                                          </p:stCondLst>
                                        </p:cTn>
                                        <p:tgtEl>
                                          <p:spTgt spid="18"/>
                                        </p:tgtEl>
                                        <p:attrNameLst>
                                          <p:attrName>style.rotation</p:attrName>
                                        </p:attrNameLst>
                                      </p:cBhvr>
                                      <p:to>
                                        <p:strVal val="-45.0"/>
                                      </p:to>
                                    </p:set>
                                    <p:anim calcmode="lin" valueType="num">
                                      <p:cBhvr>
                                        <p:cTn id="13" dur="114" fill="hold">
                                          <p:stCondLst>
                                            <p:cond delay="114"/>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14" dur="114"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15" dur="39" decel="50000" autoRev="1" fill="hold">
                                          <p:stCondLst>
                                            <p:cond delay="114"/>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16" dur="34" fill="hold">
                                          <p:stCondLst>
                                            <p:cond delay="216"/>
                                          </p:stCondLst>
                                        </p:cTn>
                                        <p:tgtEl>
                                          <p:spTgt spid="18"/>
                                        </p:tgtEl>
                                        <p:attrNameLst>
                                          <p:attrName>ppt_y</p:attrName>
                                        </p:attrNameLst>
                                      </p:cBhvr>
                                      <p:tavLst>
                                        <p:tav tm="0">
                                          <p:val>
                                            <p:strVal val="#ppt_y-(0.354*#ppt_w-0.172*#ppt_h)"/>
                                          </p:val>
                                        </p:tav>
                                        <p:tav tm="100000">
                                          <p:val>
                                            <p:strVal val="#ppt_y"/>
                                          </p:val>
                                        </p:tav>
                                      </p:tavLst>
                                    </p:anim>
                                  </p:childTnLst>
                                </p:cTn>
                              </p:par>
                            </p:childTnLst>
                          </p:cTn>
                        </p:par>
                        <p:par>
                          <p:cTn id="17" fill="hold">
                            <p:stCondLst>
                              <p:cond delay="3625"/>
                            </p:stCondLst>
                            <p:childTnLst>
                              <p:par>
                                <p:cTn id="18" presetID="52" presetClass="entr" presetSubtype="0" fill="hold" grpId="0" nodeType="afterEffect">
                                  <p:stCondLst>
                                    <p:cond delay="0"/>
                                  </p:stCondLst>
                                  <p:iterate type="lt">
                                    <p:tmPct val="10000"/>
                                  </p:iterate>
                                  <p:childTnLst>
                                    <p:set>
                                      <p:cBhvr>
                                        <p:cTn id="19" dur="1" fill="hold">
                                          <p:stCondLst>
                                            <p:cond delay="0"/>
                                          </p:stCondLst>
                                        </p:cTn>
                                        <p:tgtEl>
                                          <p:spTgt spid="17"/>
                                        </p:tgtEl>
                                        <p:attrNameLst>
                                          <p:attrName>style.visibility</p:attrName>
                                        </p:attrNameLst>
                                      </p:cBhvr>
                                      <p:to>
                                        <p:strVal val="visible"/>
                                      </p:to>
                                    </p:set>
                                    <p:animScale>
                                      <p:cBhvr>
                                        <p:cTn id="2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7"/>
                                        </p:tgtEl>
                                        <p:attrNameLst>
                                          <p:attrName>ppt_x</p:attrName>
                                          <p:attrName>ppt_y</p:attrName>
                                        </p:attrNameLst>
                                      </p:cBhvr>
                                    </p:animMotion>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0740" y="202565"/>
            <a:ext cx="1997710"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项目总体概述</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5</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矩形 47"/>
          <p:cNvSpPr>
            <a:spLocks noChangeArrowheads="1"/>
          </p:cNvSpPr>
          <p:nvPr/>
        </p:nvSpPr>
        <p:spPr bwMode="auto">
          <a:xfrm>
            <a:off x="6021643" y="1539998"/>
            <a:ext cx="4652394" cy="90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设计一个算法，当输入的英文单词不在词库中时，给出词库中最接近当前输入的单词。使用一种传统方法实现英文自动更正，并与深度学习方法进行对比，给出结论。</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3"/>
          <p:cNvSpPr>
            <a:spLocks noChangeArrowheads="1"/>
          </p:cNvSpPr>
          <p:nvPr/>
        </p:nvSpPr>
        <p:spPr bwMode="auto">
          <a:xfrm>
            <a:off x="6038166" y="1081734"/>
            <a:ext cx="1050290" cy="3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a:t>
            </a: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要求</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6097289" y="1449292"/>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712139" y="1449292"/>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6021643" y="3260602"/>
            <a:ext cx="4652394" cy="118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该项目基于Python语言开发，</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并借助其丰富的第三方</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库。</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）编辑</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距离</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Seq2Seq</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PyQt5</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可视化</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UI</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界面</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3"/>
          <p:cNvSpPr>
            <a:spLocks noChangeArrowheads="1"/>
          </p:cNvSpPr>
          <p:nvPr/>
        </p:nvSpPr>
        <p:spPr bwMode="auto">
          <a:xfrm>
            <a:off x="6038166" y="2802338"/>
            <a:ext cx="1050290" cy="3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开发</a:t>
            </a: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技术</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6097289" y="3169896"/>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712139" y="3169896"/>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640376" y="1052736"/>
            <a:ext cx="3915332" cy="3245473"/>
          </a:xfrm>
          <a:prstGeom prst="rect">
            <a:avLst/>
          </a:prstGeom>
          <a:blipFill>
            <a:blip r:embed="rId1"/>
            <a:srcRect/>
            <a:stretch>
              <a:fillRect l="-12168" r="-12168"/>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Freeform 12"/>
          <p:cNvSpPr/>
          <p:nvPr/>
        </p:nvSpPr>
        <p:spPr bwMode="auto">
          <a:xfrm>
            <a:off x="1608509" y="444472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65000"/>
                  <a:lumOff val="35000"/>
                </a:schemeClr>
              </a:solidFill>
            </a:endParaRPr>
          </a:p>
        </p:txBody>
      </p:sp>
      <p:sp>
        <p:nvSpPr>
          <p:cNvPr id="25" name="Freeform 12"/>
          <p:cNvSpPr/>
          <p:nvPr/>
        </p:nvSpPr>
        <p:spPr bwMode="auto">
          <a:xfrm flipH="1" flipV="1">
            <a:off x="10249469" y="54219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26" name="TextBox 25"/>
          <p:cNvSpPr txBox="1"/>
          <p:nvPr/>
        </p:nvSpPr>
        <p:spPr>
          <a:xfrm>
            <a:off x="1968549" y="4758926"/>
            <a:ext cx="8545239" cy="929640"/>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英文自动更正这一课题项目利用了传统方法（即编辑距离）和Seq2Seq神经网络模型来实现对输入的英文单词进行检测和更正，进入到程序主界面可选择使用传统方法或者Seq2Seq，然后界面将会跳转到所选的方法相对应的界面。</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26"/>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Righ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750"/>
                                        <p:tgtEl>
                                          <p:spTgt spid="18"/>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750"/>
                                        <p:tgtEl>
                                          <p:spTgt spid="15"/>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childTnLst>
                          </p:cTn>
                        </p:par>
                        <p:par>
                          <p:cTn id="36" fill="hold">
                            <p:stCondLst>
                              <p:cond delay="5500"/>
                            </p:stCondLst>
                            <p:childTnLst>
                              <p:par>
                                <p:cTn id="37" presetID="14" presetClass="entr" presetSubtype="1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750"/>
                                        <p:tgtEl>
                                          <p:spTgt spid="19"/>
                                        </p:tgtEl>
                                      </p:cBhvr>
                                    </p:animEffect>
                                  </p:childTnLst>
                                </p:cTn>
                              </p:par>
                            </p:childTnLst>
                          </p:cTn>
                        </p:par>
                        <p:par>
                          <p:cTn id="40" fill="hold">
                            <p:stCondLst>
                              <p:cond delay="6500"/>
                            </p:stCondLst>
                            <p:childTnLst>
                              <p:par>
                                <p:cTn id="41" presetID="1"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3.56836E-6 -3.7037E-7 L 0.36686 0.15278 " pathEditMode="relative" rAng="0" ptsTypes="AA">
                                      <p:cBhvr>
                                        <p:cTn id="44" dur="500" spd="-99900" fill="hold"/>
                                        <p:tgtEl>
                                          <p:spTgt spid="24"/>
                                        </p:tgtEl>
                                        <p:attrNameLst>
                                          <p:attrName>ppt_x</p:attrName>
                                          <p:attrName>ppt_y</p:attrName>
                                        </p:attrNameLst>
                                      </p:cBhvr>
                                      <p:rCtr x="18343" y="7639"/>
                                    </p:animMotion>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35" presetClass="path" presetSubtype="0" accel="50000" decel="50000" fill="hold" grpId="1" nodeType="withEffect">
                                  <p:stCondLst>
                                    <p:cond delay="0"/>
                                  </p:stCondLst>
                                  <p:childTnLst>
                                    <p:animMotion origin="layout" path="M 7.85742E-7 -3.33333E-6 L -0.39495 -0.11018 " pathEditMode="relative" rAng="0" ptsTypes="AA">
                                      <p:cBhvr>
                                        <p:cTn id="48" dur="500" spd="-99900" fill="hold"/>
                                        <p:tgtEl>
                                          <p:spTgt spid="25"/>
                                        </p:tgtEl>
                                        <p:attrNameLst>
                                          <p:attrName>ppt_x</p:attrName>
                                          <p:attrName>ppt_y</p:attrName>
                                        </p:attrNameLst>
                                      </p:cBhvr>
                                      <p:rCtr x="-19748" y="-5509"/>
                                    </p:animMotion>
                                  </p:childTnLst>
                                </p:cTn>
                              </p:par>
                            </p:childTnLst>
                          </p:cTn>
                        </p:par>
                        <p:par>
                          <p:cTn id="49" fill="hold">
                            <p:stCondLst>
                              <p:cond delay="6500"/>
                            </p:stCondLst>
                            <p:childTnLst>
                              <p:par>
                                <p:cTn id="50" presetID="18" presetClass="entr" presetSubtype="3"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strips(upRight)">
                                      <p:cBhvr>
                                        <p:cTn id="52" dur="500"/>
                                        <p:tgtEl>
                                          <p:spTgt spid="26"/>
                                        </p:tgtEl>
                                      </p:cBhvr>
                                    </p:animEffect>
                                  </p:childTnLst>
                                </p:cTn>
                              </p:par>
                            </p:childTnLst>
                          </p:cTn>
                        </p:par>
                        <p:par>
                          <p:cTn id="53" fill="hold">
                            <p:stCondLst>
                              <p:cond delay="7000"/>
                            </p:stCondLst>
                            <p:childTnLst>
                              <p:par>
                                <p:cTn id="54" presetID="10"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19" grpId="0"/>
      <p:bldP spid="20" grpId="0"/>
      <p:bldP spid="21" grpId="0" animBg="1"/>
      <p:bldP spid="22" grpId="0" animBg="1"/>
      <p:bldP spid="23" grpId="0" animBg="1"/>
      <p:bldP spid="24" grpId="0" animBg="1"/>
      <p:bldP spid="24" grpId="1" animBg="1"/>
      <p:bldP spid="25" grpId="0" animBg="1"/>
      <p:bldP spid="25" grpId="1" animBg="1"/>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6</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成果</a:t>
            </a:r>
            <a:r>
              <a:rPr lang="zh-CN" altLang="en-US" dirty="0">
                <a:solidFill>
                  <a:srgbClr val="2F5EB0"/>
                </a:solidFill>
                <a:latin typeface="微软雅黑" panose="020B0503020204020204" pitchFamily="34" charset="-122"/>
                <a:ea typeface="微软雅黑" panose="020B0503020204020204" pitchFamily="34" charset="-122"/>
              </a:rPr>
              <a:t>展示</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3" name="矩形 52"/>
          <p:cNvSpPr/>
          <p:nvPr/>
        </p:nvSpPr>
        <p:spPr>
          <a:xfrm>
            <a:off x="967740" y="1557020"/>
            <a:ext cx="4824000" cy="2887345"/>
          </a:xfrm>
          <a:prstGeom prst="rect">
            <a:avLst/>
          </a:prstGeom>
          <a:blipFill rotWithShape="1">
            <a:blip r:embed="rId1"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984885" y="4455795"/>
            <a:ext cx="4807585" cy="625475"/>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2330175" y="4569450"/>
            <a:ext cx="2098633"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欢迎</a:t>
            </a:r>
            <a:r>
              <a:rPr lang="zh-CN" altLang="en-US" b="1" dirty="0">
                <a:solidFill>
                  <a:schemeClr val="bg1"/>
                </a:solidFill>
                <a:latin typeface="微软雅黑" panose="020B0503020204020204" pitchFamily="34" charset="-122"/>
                <a:ea typeface="微软雅黑" panose="020B0503020204020204" pitchFamily="34" charset="-122"/>
              </a:rPr>
              <a:t>界面</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6645275" y="1567815"/>
            <a:ext cx="4824095" cy="2887345"/>
          </a:xfrm>
          <a:prstGeom prst="rect">
            <a:avLst/>
          </a:prstGeom>
          <a:blipFill rotWithShape="1">
            <a:blip r:embed="rId2"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627495" y="4509135"/>
            <a:ext cx="4842510" cy="625475"/>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8007882" y="4616440"/>
            <a:ext cx="2098633"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传统</a:t>
            </a:r>
            <a:r>
              <a:rPr lang="zh-CN" altLang="en-US" b="1" dirty="0">
                <a:solidFill>
                  <a:schemeClr val="bg1"/>
                </a:solidFill>
                <a:latin typeface="微软雅黑" panose="020B0503020204020204" pitchFamily="34" charset="-122"/>
                <a:ea typeface="微软雅黑" panose="020B0503020204020204" pitchFamily="34" charset="-122"/>
              </a:rPr>
              <a:t>方法</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ppt_x"/>
                                          </p:val>
                                        </p:tav>
                                        <p:tav tm="100000">
                                          <p:val>
                                            <p:strVal val="#ppt_x"/>
                                          </p:val>
                                        </p:tav>
                                      </p:tavLst>
                                    </p:anim>
                                    <p:anim calcmode="lin" valueType="num">
                                      <p:cBhvr additive="base">
                                        <p:cTn id="17" dur="500" fill="hold"/>
                                        <p:tgtEl>
                                          <p:spTgt spid="57"/>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randombar(horizontal)">
                                      <p:cBhvr>
                                        <p:cTn id="25" dur="400"/>
                                        <p:tgtEl>
                                          <p:spTgt spid="55"/>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randombar(horizontal)">
                                      <p:cBhvr>
                                        <p:cTn id="29" dur="400"/>
                                        <p:tgtEl>
                                          <p:spTgt spid="59"/>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1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bldLvl="0" animBg="1"/>
      <p:bldP spid="55" grpId="0"/>
      <p:bldP spid="57" grpId="0" bldLvl="0" animBg="1"/>
      <p:bldP spid="58" grpId="0" bldLvl="0" animBg="1"/>
      <p:bldP spid="59"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7</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成果</a:t>
            </a:r>
            <a:r>
              <a:rPr lang="zh-CN" altLang="en-US" dirty="0">
                <a:solidFill>
                  <a:srgbClr val="2F5EB0"/>
                </a:solidFill>
                <a:latin typeface="微软雅黑" panose="020B0503020204020204" pitchFamily="34" charset="-122"/>
                <a:ea typeface="微软雅黑" panose="020B0503020204020204" pitchFamily="34" charset="-122"/>
              </a:rPr>
              <a:t>展示</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53" name="矩形 52"/>
          <p:cNvSpPr/>
          <p:nvPr/>
        </p:nvSpPr>
        <p:spPr>
          <a:xfrm>
            <a:off x="967740" y="1557020"/>
            <a:ext cx="4824000" cy="2887345"/>
          </a:xfrm>
          <a:prstGeom prst="rect">
            <a:avLst/>
          </a:prstGeom>
          <a:blipFill rotWithShape="1">
            <a:blip r:embed="rId1"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984885" y="4455795"/>
            <a:ext cx="4807585" cy="625475"/>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2330175" y="4569450"/>
            <a:ext cx="2098633"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en-US" altLang="zh-CN" b="1" dirty="0">
                <a:solidFill>
                  <a:schemeClr val="bg1"/>
                </a:solidFill>
                <a:latin typeface="微软雅黑" panose="020B0503020204020204" pitchFamily="34" charset="-122"/>
                <a:ea typeface="微软雅黑" panose="020B0503020204020204" pitchFamily="34" charset="-122"/>
              </a:rPr>
              <a:t>S</a:t>
            </a:r>
            <a:r>
              <a:rPr lang="en-US" altLang="zh-CN" b="1" dirty="0">
                <a:solidFill>
                  <a:schemeClr val="bg1"/>
                </a:solidFill>
                <a:latin typeface="微软雅黑" panose="020B0503020204020204" pitchFamily="34" charset="-122"/>
                <a:ea typeface="微软雅黑" panose="020B0503020204020204" pitchFamily="34" charset="-122"/>
              </a:rPr>
              <a:t>eq2Seq</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6645275" y="1567815"/>
            <a:ext cx="4824095" cy="2887345"/>
          </a:xfrm>
          <a:prstGeom prst="rect">
            <a:avLst/>
          </a:prstGeom>
          <a:blipFill rotWithShape="1">
            <a:blip r:embed="rId2"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627495" y="4509135"/>
            <a:ext cx="4842510" cy="625475"/>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7110730" y="4623435"/>
            <a:ext cx="3893820"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nchor="ctr">
            <a:spAutoFit/>
          </a:bodyPr>
          <a:lstStyle/>
          <a:p>
            <a:pPr algn="ctr" fontAlgn="ctr">
              <a:spcBef>
                <a:spcPct val="0"/>
              </a:spcBef>
              <a:buFont typeface="Arial" panose="020B0604020202020204" pitchFamily="34" charset="0"/>
              <a:buNone/>
            </a:pPr>
            <a:r>
              <a:rPr lang="en-US" altLang="zh-CN" b="1" dirty="0">
                <a:solidFill>
                  <a:schemeClr val="bg1"/>
                </a:solidFill>
                <a:latin typeface="微软雅黑" panose="020B0503020204020204" pitchFamily="34" charset="-122"/>
                <a:ea typeface="微软雅黑" panose="020B0503020204020204" pitchFamily="34" charset="-122"/>
              </a:rPr>
              <a:t>BLUE</a:t>
            </a:r>
            <a:r>
              <a:rPr lang="zh-CN" altLang="en-US" b="1" dirty="0">
                <a:solidFill>
                  <a:schemeClr val="bg1"/>
                </a:solidFill>
                <a:latin typeface="微软雅黑" panose="020B0503020204020204" pitchFamily="34" charset="-122"/>
                <a:ea typeface="微软雅黑" panose="020B0503020204020204" pitchFamily="34" charset="-122"/>
              </a:rPr>
              <a:t>与</a:t>
            </a:r>
            <a:r>
              <a:rPr lang="en-US" altLang="zh-CN" b="1" dirty="0">
                <a:solidFill>
                  <a:schemeClr val="bg1"/>
                </a:solidFill>
                <a:latin typeface="微软雅黑" panose="020B0503020204020204" pitchFamily="34" charset="-122"/>
                <a:ea typeface="微软雅黑" panose="020B0503020204020204" pitchFamily="34" charset="-122"/>
              </a:rPr>
              <a:t>Training Loss</a:t>
            </a:r>
            <a:r>
              <a:rPr lang="zh-CN" altLang="en-US" b="1" dirty="0">
                <a:solidFill>
                  <a:schemeClr val="bg1"/>
                </a:solidFill>
                <a:latin typeface="微软雅黑" panose="020B0503020204020204" pitchFamily="34" charset="-122"/>
                <a:ea typeface="微软雅黑" panose="020B0503020204020204" pitchFamily="34" charset="-122"/>
              </a:rPr>
              <a:t>曲线</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ppt_x"/>
                                          </p:val>
                                        </p:tav>
                                        <p:tav tm="100000">
                                          <p:val>
                                            <p:strVal val="#ppt_x"/>
                                          </p:val>
                                        </p:tav>
                                      </p:tavLst>
                                    </p:anim>
                                    <p:anim calcmode="lin" valueType="num">
                                      <p:cBhvr additive="base">
                                        <p:cTn id="17" dur="500" fill="hold"/>
                                        <p:tgtEl>
                                          <p:spTgt spid="57"/>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randombar(horizontal)">
                                      <p:cBhvr>
                                        <p:cTn id="25" dur="400"/>
                                        <p:tgtEl>
                                          <p:spTgt spid="55"/>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randombar(horizontal)">
                                      <p:cBhvr>
                                        <p:cTn id="29" dur="400"/>
                                        <p:tgtEl>
                                          <p:spTgt spid="59"/>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1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bldLvl="0" animBg="1"/>
      <p:bldP spid="55" grpId="0"/>
      <p:bldP spid="57" grpId="0" bldLvl="0" animBg="1"/>
      <p:bldP spid="58" grpId="0" bldLvl="0" animBg="1"/>
      <p:bldP spid="59"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8</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5953931" y="3082047"/>
            <a:ext cx="2103040" cy="622300"/>
          </a:xfrm>
          <a:prstGeom prst="rect">
            <a:avLst/>
          </a:prstGeom>
          <a:noFill/>
        </p:spPr>
        <p:txBody>
          <a:bodyPr wrap="square" lIns="68580" tIns="34290" rIns="68580" bIns="34290" rtlCol="0">
            <a:spAutoFit/>
          </a:bodyPr>
          <a:lstStyle/>
          <a:p>
            <a:pPr marL="0" lvl="1" algn="ctr"/>
            <a:r>
              <a:rPr lang="zh-CN" altLang="en-US" sz="3600" b="1" dirty="0">
                <a:solidFill>
                  <a:schemeClr val="bg1"/>
                </a:solidFill>
                <a:latin typeface="微软雅黑" panose="020B0503020204020204" pitchFamily="34" charset="-122"/>
                <a:ea typeface="微软雅黑" panose="020B0503020204020204" pitchFamily="34" charset="-122"/>
              </a:rPr>
              <a:t>编辑距离</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第二章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03050" y="3200349"/>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7"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TextBox 5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1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9</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0740" y="202565"/>
            <a:ext cx="2882900" cy="345440"/>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编辑距离的定义</a:t>
            </a:r>
            <a:endParaRPr lang="zh-CN" altLang="en-US" dirty="0">
              <a:solidFill>
                <a:srgbClr val="2F5EB0"/>
              </a:solidFill>
              <a:latin typeface="微软雅黑" panose="020B0503020204020204" pitchFamily="34" charset="-122"/>
              <a:ea typeface="微软雅黑" panose="020B0503020204020204" pitchFamily="34" charset="-122"/>
            </a:endParaRPr>
          </a:p>
        </p:txBody>
      </p:sp>
      <p:sp>
        <p:nvSpPr>
          <p:cNvPr id="36" name="燕尾形 35"/>
          <p:cNvSpPr/>
          <p:nvPr/>
        </p:nvSpPr>
        <p:spPr>
          <a:xfrm rot="5400000">
            <a:off x="1150034" y="915956"/>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lumMod val="65000"/>
                  <a:lumOff val="35000"/>
                </a:schemeClr>
              </a:solidFill>
            </a:endParaRPr>
          </a:p>
        </p:txBody>
      </p:sp>
      <p:sp>
        <p:nvSpPr>
          <p:cNvPr id="38" name="矩形 37"/>
          <p:cNvSpPr/>
          <p:nvPr/>
        </p:nvSpPr>
        <p:spPr>
          <a:xfrm>
            <a:off x="1667052" y="901966"/>
            <a:ext cx="892810" cy="520700"/>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sz="2800"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定义</a:t>
            </a:r>
            <a:endParaRPr lang="zh-CN" altLang="en-US" sz="2800"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a:spLocks noChangeArrowheads="1"/>
          </p:cNvSpPr>
          <p:nvPr/>
        </p:nvSpPr>
        <p:spPr bwMode="auto">
          <a:xfrm>
            <a:off x="1654175" y="1313180"/>
            <a:ext cx="831342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000" dirty="0">
                <a:solidFill>
                  <a:schemeClr val="tx1">
                    <a:lumMod val="50000"/>
                    <a:lumOff val="50000"/>
                  </a:schemeClr>
                </a:solidFill>
                <a:sym typeface="微软雅黑" panose="020B0503020204020204" pitchFamily="34" charset="-122"/>
              </a:rPr>
              <a:t>编辑距离,也叫莱文斯坦距离(Levenshtein),是针对二个字符串（例如英文字）的差异程度的量化量测，量测方式是看至少需要多少次的处理才能将一个字符串变成另一个字符串。在编辑距离中，可以通过删除、替换、增加任何一个字符来得到目标字符串。</a:t>
            </a:r>
            <a:endParaRPr lang="zh-CN" altLang="en-US" sz="2000" dirty="0">
              <a:solidFill>
                <a:schemeClr val="tx1">
                  <a:lumMod val="50000"/>
                  <a:lumOff val="50000"/>
                </a:schemeClr>
              </a:solidFill>
              <a:sym typeface="微软雅黑" panose="020B0503020204020204" pitchFamily="34" charset="-122"/>
            </a:endParaRPr>
          </a:p>
        </p:txBody>
      </p:sp>
      <p:sp>
        <p:nvSpPr>
          <p:cNvPr id="40" name="燕尾形 39"/>
          <p:cNvSpPr/>
          <p:nvPr/>
        </p:nvSpPr>
        <p:spPr>
          <a:xfrm rot="5400000">
            <a:off x="1150034" y="2929903"/>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lumMod val="65000"/>
                  <a:lumOff val="35000"/>
                </a:schemeClr>
              </a:solidFill>
            </a:endParaRPr>
          </a:p>
        </p:txBody>
      </p:sp>
      <p:sp>
        <p:nvSpPr>
          <p:cNvPr id="42" name="矩形 41"/>
          <p:cNvSpPr/>
          <p:nvPr/>
        </p:nvSpPr>
        <p:spPr>
          <a:xfrm>
            <a:off x="1667052" y="2915913"/>
            <a:ext cx="1604010" cy="520700"/>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sz="2800"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举个例子</a:t>
            </a:r>
            <a:endParaRPr lang="zh-CN" altLang="en-US" sz="2800"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7"/>
          <p:cNvSpPr>
            <a:spLocks noChangeArrowheads="1"/>
          </p:cNvSpPr>
          <p:nvPr/>
        </p:nvSpPr>
        <p:spPr bwMode="auto">
          <a:xfrm>
            <a:off x="1654175" y="3326765"/>
            <a:ext cx="8313420"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000" dirty="0">
                <a:solidFill>
                  <a:schemeClr val="tx1">
                    <a:lumMod val="50000"/>
                    <a:lumOff val="50000"/>
                  </a:schemeClr>
                </a:solidFill>
                <a:sym typeface="微软雅黑" panose="020B0503020204020204" pitchFamily="34" charset="-122"/>
              </a:rPr>
              <a:t>abc-&gt;ab 只需要将abc的c删除可以变为ab 编辑距离为1;</a:t>
            </a:r>
            <a:endParaRPr lang="zh-CN" altLang="en-US" sz="2000" dirty="0">
              <a:solidFill>
                <a:schemeClr val="tx1">
                  <a:lumMod val="50000"/>
                  <a:lumOff val="50000"/>
                </a:schemeClr>
              </a:solidFill>
              <a:sym typeface="微软雅黑" panose="020B0503020204020204" pitchFamily="34" charset="-122"/>
            </a:endParaRPr>
          </a:p>
          <a:p>
            <a:pPr>
              <a:lnSpc>
                <a:spcPct val="120000"/>
              </a:lnSpc>
              <a:spcBef>
                <a:spcPct val="0"/>
              </a:spcBef>
              <a:buNone/>
            </a:pPr>
            <a:endParaRPr lang="zh-CN" altLang="en-US" sz="2000" dirty="0">
              <a:solidFill>
                <a:schemeClr val="tx1">
                  <a:lumMod val="50000"/>
                  <a:lumOff val="50000"/>
                </a:schemeClr>
              </a:solidFill>
              <a:sym typeface="微软雅黑" panose="020B0503020204020204" pitchFamily="34" charset="-122"/>
            </a:endParaRPr>
          </a:p>
          <a:p>
            <a:pPr>
              <a:lnSpc>
                <a:spcPct val="120000"/>
              </a:lnSpc>
              <a:spcBef>
                <a:spcPct val="0"/>
              </a:spcBef>
              <a:buNone/>
            </a:pPr>
            <a:r>
              <a:rPr lang="zh-CN" altLang="en-US" sz="2000" dirty="0">
                <a:solidFill>
                  <a:schemeClr val="tx1">
                    <a:lumMod val="50000"/>
                    <a:lumOff val="50000"/>
                  </a:schemeClr>
                </a:solidFill>
                <a:sym typeface="微软雅黑" panose="020B0503020204020204" pitchFamily="34" charset="-122"/>
              </a:rPr>
              <a:t>ab-&gt;abc 只需要在ab的末尾加上c可以变为abc 编辑距离为1；</a:t>
            </a:r>
            <a:endParaRPr lang="zh-CN" altLang="en-US" sz="2000" dirty="0">
              <a:solidFill>
                <a:schemeClr val="tx1">
                  <a:lumMod val="50000"/>
                  <a:lumOff val="50000"/>
                </a:schemeClr>
              </a:solidFill>
              <a:sym typeface="微软雅黑" panose="020B0503020204020204" pitchFamily="34" charset="-122"/>
            </a:endParaRPr>
          </a:p>
          <a:p>
            <a:pPr>
              <a:lnSpc>
                <a:spcPct val="120000"/>
              </a:lnSpc>
              <a:spcBef>
                <a:spcPct val="0"/>
              </a:spcBef>
              <a:buNone/>
            </a:pPr>
            <a:endParaRPr lang="zh-CN" altLang="en-US" sz="2000" dirty="0">
              <a:solidFill>
                <a:schemeClr val="tx1">
                  <a:lumMod val="50000"/>
                  <a:lumOff val="50000"/>
                </a:schemeClr>
              </a:solidFill>
              <a:sym typeface="微软雅黑" panose="020B0503020204020204" pitchFamily="34" charset="-122"/>
            </a:endParaRPr>
          </a:p>
          <a:p>
            <a:pPr>
              <a:lnSpc>
                <a:spcPct val="120000"/>
              </a:lnSpc>
              <a:spcBef>
                <a:spcPct val="0"/>
              </a:spcBef>
              <a:buNone/>
            </a:pPr>
            <a:r>
              <a:rPr lang="zh-CN" altLang="en-US" sz="2000" dirty="0">
                <a:solidFill>
                  <a:schemeClr val="tx1">
                    <a:lumMod val="50000"/>
                    <a:lumOff val="50000"/>
                  </a:schemeClr>
                </a:solidFill>
                <a:sym typeface="微软雅黑" panose="020B0503020204020204" pitchFamily="34" charset="-122"/>
              </a:rPr>
              <a:t>abd-&gt;abc 只需要将d字符串替换为c可以变为abc 编辑距离为1；</a:t>
            </a:r>
            <a:endParaRPr lang="zh-CN" altLang="en-US" sz="2000" dirty="0">
              <a:solidFill>
                <a:schemeClr val="tx1">
                  <a:lumMod val="50000"/>
                  <a:lumOff val="50000"/>
                </a:schemeClr>
              </a:solidFill>
              <a:sym typeface="微软雅黑" panose="020B0503020204020204" pitchFamily="34" charset="-122"/>
            </a:endParaRPr>
          </a:p>
          <a:p>
            <a:pPr>
              <a:lnSpc>
                <a:spcPct val="120000"/>
              </a:lnSpc>
              <a:spcBef>
                <a:spcPct val="0"/>
              </a:spcBef>
              <a:buNone/>
            </a:pPr>
            <a:endParaRPr lang="zh-CN" altLang="en-US" sz="2000" dirty="0">
              <a:solidFill>
                <a:schemeClr val="tx1">
                  <a:lumMod val="50000"/>
                  <a:lumOff val="50000"/>
                </a:schemeClr>
              </a:solidFill>
              <a:sym typeface="微软雅黑" panose="020B0503020204020204" pitchFamily="34" charset="-122"/>
            </a:endParaRPr>
          </a:p>
          <a:p>
            <a:pPr>
              <a:lnSpc>
                <a:spcPct val="120000"/>
              </a:lnSpc>
              <a:spcBef>
                <a:spcPct val="0"/>
              </a:spcBef>
              <a:buNone/>
            </a:pPr>
            <a:r>
              <a:rPr lang="zh-CN" altLang="en-US" sz="2000" dirty="0">
                <a:solidFill>
                  <a:schemeClr val="tx1">
                    <a:lumMod val="50000"/>
                    <a:lumOff val="50000"/>
                  </a:schemeClr>
                </a:solidFill>
                <a:sym typeface="微软雅黑" panose="020B0503020204020204" pitchFamily="34" charset="-122"/>
              </a:rPr>
              <a:t>所有的操作仅仅有以上三种基本操作。</a:t>
            </a:r>
            <a:endParaRPr lang="zh-CN" altLang="en-US" sz="2000" dirty="0">
              <a:solidFill>
                <a:schemeClr val="tx1">
                  <a:lumMod val="50000"/>
                  <a:lumOff val="50000"/>
                </a:schemeClr>
              </a:solidFill>
              <a:sym typeface="微软雅黑" panose="020B0503020204020204" pitchFamily="34" charset="-122"/>
            </a:endParaRPr>
          </a:p>
        </p:txBody>
      </p:sp>
      <p:sp>
        <p:nvSpPr>
          <p:cNvPr id="48" name="TextBox 47"/>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anim calcmode="lin" valueType="num">
                                      <p:cBhvr>
                                        <p:cTn id="21" dur="1000" fill="hold"/>
                                        <p:tgtEl>
                                          <p:spTgt spid="40"/>
                                        </p:tgtEl>
                                        <p:attrNameLst>
                                          <p:attrName>ppt_x</p:attrName>
                                        </p:attrNameLst>
                                      </p:cBhvr>
                                      <p:tavLst>
                                        <p:tav tm="0">
                                          <p:val>
                                            <p:strVal val="#ppt_x"/>
                                          </p:val>
                                        </p:tav>
                                        <p:tav tm="100000">
                                          <p:val>
                                            <p:strVal val="#ppt_x"/>
                                          </p:val>
                                        </p:tav>
                                      </p:tavLst>
                                    </p:anim>
                                    <p:anim calcmode="lin" valueType="num">
                                      <p:cBhvr>
                                        <p:cTn id="22" dur="1000" fill="hold"/>
                                        <p:tgtEl>
                                          <p:spTgt spid="40"/>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left)">
                                      <p:cBhvr>
                                        <p:cTn id="29" dur="500"/>
                                        <p:tgtEl>
                                          <p:spTgt spid="43"/>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8" grpId="0"/>
      <p:bldP spid="39" grpId="0"/>
      <p:bldP spid="40" grpId="0" bldLvl="0" animBg="1"/>
      <p:bldP spid="42" grpId="0"/>
      <p:bldP spid="43" grpId="0"/>
      <p:bldP spid="48" grpId="0"/>
    </p:bldLst>
  </p:timing>
</p:sld>
</file>

<file path=ppt/tags/tag1.xml><?xml version="1.0" encoding="utf-8"?>
<p:tagLst xmlns:p="http://schemas.openxmlformats.org/presentationml/2006/main">
  <p:tag name="ISLIDE.ICON" val="#407041;#407041;#407041;#407041;#407041;"/>
</p:tagLst>
</file>

<file path=ppt/tags/tag2.xml><?xml version="1.0" encoding="utf-8"?>
<p:tagLst xmlns:p="http://schemas.openxmlformats.org/presentationml/2006/main">
  <p:tag name="ISLIDE.ICON" val="#407041;#407041;#407041;#407041;#407041;"/>
</p:tagLst>
</file>

<file path=ppt/tags/tag3.xml><?xml version="1.0" encoding="utf-8"?>
<p:tagLst xmlns:p="http://schemas.openxmlformats.org/presentationml/2006/main">
  <p:tag name="ISLIDE.ICON" val="#407041;#407041;#407041;#407041;#407041;"/>
</p:tagLst>
</file>

<file path=ppt/tags/tag4.xml><?xml version="1.0" encoding="utf-8"?>
<p:tagLst xmlns:p="http://schemas.openxmlformats.org/presentationml/2006/main">
  <p:tag name="ISLIDE.ICON" val="#407041;#407041;#407041;#407041;#407041;"/>
</p:tagLst>
</file>

<file path=ppt/tags/tag5.xml><?xml version="1.0" encoding="utf-8"?>
<p:tagLst xmlns:p="http://schemas.openxmlformats.org/presentationml/2006/main">
  <p:tag name="ISLIDE.ICON" val="#407041;#407041;#407041;#407041;#407041;"/>
</p:tagLst>
</file>

<file path=ppt/tags/tag6.xml><?xml version="1.0" encoding="utf-8"?>
<p:tagLst xmlns:p="http://schemas.openxmlformats.org/presentationml/2006/main">
  <p:tag name="ISPRING_PRESENTATION_TITLE" val="7482.pptx"/>
  <p:tag name="KSO_WPP_MARK_KEY" val="08021fbe-d767-4ff5-b6e6-d69385ef68e9"/>
  <p:tag name="COMMONDATA" val="eyJoZGlkIjoiZTE0ODQwMDZlNGFhY2JkNDYyMTM0ZDRiMDI1YjcxZD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5572</Words>
  <Application>WPS 演示</Application>
  <PresentationFormat>自定义</PresentationFormat>
  <Paragraphs>828</Paragraphs>
  <Slides>41</Slides>
  <Notes>40</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41</vt:i4>
      </vt:variant>
    </vt:vector>
  </HeadingPairs>
  <TitlesOfParts>
    <vt:vector size="64" baseType="lpstr">
      <vt:lpstr>Arial</vt:lpstr>
      <vt:lpstr>宋体</vt:lpstr>
      <vt:lpstr>Wingdings</vt:lpstr>
      <vt:lpstr>微软雅黑</vt:lpstr>
      <vt:lpstr>仿宋_GB2312</vt:lpstr>
      <vt:lpstr>仿宋</vt:lpstr>
      <vt:lpstr>方正兰亭超细黑简体</vt:lpstr>
      <vt:lpstr>黑体</vt:lpstr>
      <vt:lpstr>方正兰亭黑简体</vt:lpstr>
      <vt:lpstr>Calibri</vt:lpstr>
      <vt:lpstr>Arial Unicode MS</vt:lpstr>
      <vt:lpstr>Calibri</vt:lpstr>
      <vt:lpstr>Open Sans</vt:lpstr>
      <vt:lpstr>UKIJ Qolyazma</vt:lpstr>
      <vt:lpstr>Impact MT Std</vt:lpstr>
      <vt:lpstr>Times New Roman</vt:lpstr>
      <vt:lpstr>Agency FB</vt:lpstr>
      <vt:lpstr>华文黑体</vt:lpstr>
      <vt:lpstr>LilyUPC</vt:lpstr>
      <vt:lpstr>Segoe Print</vt:lpstr>
      <vt:lpstr>SWAstro</vt:lpstr>
      <vt:lpstr>Adobe Thai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7482.pptx</dc:title>
  <dc:creator/>
  <cp:lastModifiedBy>郭羽纶</cp:lastModifiedBy>
  <cp:revision>54</cp:revision>
  <dcterms:created xsi:type="dcterms:W3CDTF">2017-07-13T14:59:00Z</dcterms:created>
  <dcterms:modified xsi:type="dcterms:W3CDTF">2022-11-08T06:12:13Z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8476B69E3B7F4A27A4E1061E0BBD0557</vt:lpwstr>
  </property>
  <property fmtid="{D5CDD505-2E9C-101B-9397-08002B2CF9AE}" pid="3" name="KSOProductBuildVer">
    <vt:lpwstr>2052-11.1.0.12763</vt:lpwstr>
  </property>
</Properties>
</file>